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6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3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68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5"/>
  </p:sldMasterIdLst>
  <p:notesMasterIdLst>
    <p:notesMasterId r:id="rId60"/>
  </p:notesMasterIdLst>
  <p:handoutMasterIdLst>
    <p:handoutMasterId r:id="rId61"/>
  </p:handoutMasterIdLst>
  <p:sldIdLst>
    <p:sldId id="261" r:id="rId6"/>
    <p:sldId id="305" r:id="rId7"/>
    <p:sldId id="306" r:id="rId8"/>
    <p:sldId id="308" r:id="rId9"/>
    <p:sldId id="256" r:id="rId10"/>
    <p:sldId id="270" r:id="rId11"/>
    <p:sldId id="307" r:id="rId12"/>
    <p:sldId id="311" r:id="rId13"/>
    <p:sldId id="315" r:id="rId14"/>
    <p:sldId id="312" r:id="rId15"/>
    <p:sldId id="313" r:id="rId16"/>
    <p:sldId id="316" r:id="rId17"/>
    <p:sldId id="314" r:id="rId18"/>
    <p:sldId id="317" r:id="rId19"/>
    <p:sldId id="309" r:id="rId20"/>
    <p:sldId id="319" r:id="rId21"/>
    <p:sldId id="320" r:id="rId22"/>
    <p:sldId id="321" r:id="rId23"/>
    <p:sldId id="333" r:id="rId24"/>
    <p:sldId id="326" r:id="rId25"/>
    <p:sldId id="327" r:id="rId26"/>
    <p:sldId id="328" r:id="rId27"/>
    <p:sldId id="334" r:id="rId28"/>
    <p:sldId id="335" r:id="rId29"/>
    <p:sldId id="336" r:id="rId30"/>
    <p:sldId id="329" r:id="rId31"/>
    <p:sldId id="330" r:id="rId32"/>
    <p:sldId id="331" r:id="rId33"/>
    <p:sldId id="337" r:id="rId34"/>
    <p:sldId id="338" r:id="rId35"/>
    <p:sldId id="332" r:id="rId36"/>
    <p:sldId id="340" r:id="rId37"/>
    <p:sldId id="339" r:id="rId38"/>
    <p:sldId id="341" r:id="rId39"/>
    <p:sldId id="342" r:id="rId40"/>
    <p:sldId id="343" r:id="rId41"/>
    <p:sldId id="344" r:id="rId42"/>
    <p:sldId id="345" r:id="rId43"/>
    <p:sldId id="346" r:id="rId44"/>
    <p:sldId id="347" r:id="rId45"/>
    <p:sldId id="348" r:id="rId46"/>
    <p:sldId id="318" r:id="rId47"/>
    <p:sldId id="262" r:id="rId48"/>
    <p:sldId id="263" r:id="rId49"/>
    <p:sldId id="310" r:id="rId50"/>
    <p:sldId id="265" r:id="rId51"/>
    <p:sldId id="268" r:id="rId52"/>
    <p:sldId id="266" r:id="rId53"/>
    <p:sldId id="303" r:id="rId54"/>
    <p:sldId id="324" r:id="rId55"/>
    <p:sldId id="325" r:id="rId56"/>
    <p:sldId id="304" r:id="rId57"/>
    <p:sldId id="300" r:id="rId58"/>
    <p:sldId id="323" r:id="rId5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83DD"/>
    <a:srgbClr val="FFBF00"/>
    <a:srgbClr val="14B10C"/>
    <a:srgbClr val="0D0D0D"/>
    <a:srgbClr val="173F5F"/>
    <a:srgbClr val="D1E0EE"/>
    <a:srgbClr val="92B6E1"/>
    <a:srgbClr val="D80F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1EED62-E828-4772-BCC8-4010FF82AAAA}" v="552" dt="2022-06-03T13:02:45.6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77578" autoAdjust="0"/>
  </p:normalViewPr>
  <p:slideViewPr>
    <p:cSldViewPr snapToGrid="0">
      <p:cViewPr varScale="1">
        <p:scale>
          <a:sx n="109" d="100"/>
          <a:sy n="109" d="100"/>
        </p:scale>
        <p:origin x="1512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el Ebner | sevDesk" userId="d40e8426-ee57-4878-a5d1-168d5aee37fc" providerId="ADAL" clId="{5B1EED62-E828-4772-BCC8-4010FF82AAAA}"/>
    <pc:docChg chg="undo redo custSel addSld delSld modSld sldOrd">
      <pc:chgData name="Michel Ebner | sevDesk" userId="d40e8426-ee57-4878-a5d1-168d5aee37fc" providerId="ADAL" clId="{5B1EED62-E828-4772-BCC8-4010FF82AAAA}" dt="2022-06-03T13:02:45.677" v="5989"/>
      <pc:docMkLst>
        <pc:docMk/>
      </pc:docMkLst>
      <pc:sldChg chg="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0" sldId="256"/>
        </pc:sldMkLst>
      </pc:sldChg>
      <pc:sldChg chg="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3021844714" sldId="261"/>
        </pc:sldMkLst>
      </pc:sldChg>
      <pc:sldChg chg="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2309841641" sldId="262"/>
        </pc:sldMkLst>
      </pc:sldChg>
      <pc:sldChg chg="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2818919330" sldId="263"/>
        </pc:sldMkLst>
      </pc:sldChg>
      <pc:sldChg chg="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260253842" sldId="265"/>
        </pc:sldMkLst>
      </pc:sldChg>
      <pc:sldChg chg="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3454187697" sldId="266"/>
        </pc:sldMkLst>
      </pc:sldChg>
      <pc:sldChg chg="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1628636305" sldId="268"/>
        </pc:sldMkLst>
      </pc:sldChg>
      <pc:sldChg chg="addSp delSp modSp mo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3385405631" sldId="270"/>
        </pc:sldMkLst>
        <pc:spChg chg="del">
          <ac:chgData name="Michel Ebner | sevDesk" userId="d40e8426-ee57-4878-a5d1-168d5aee37fc" providerId="ADAL" clId="{5B1EED62-E828-4772-BCC8-4010FF82AAAA}" dt="2022-05-24T11:59:44.537" v="87" actId="478"/>
          <ac:spMkLst>
            <pc:docMk/>
            <pc:sldMk cId="3385405631" sldId="270"/>
            <ac:spMk id="3" creationId="{218A183A-9297-558D-15E5-97AFE71B13E0}"/>
          </ac:spMkLst>
        </pc:spChg>
        <pc:spChg chg="add del mod">
          <ac:chgData name="Michel Ebner | sevDesk" userId="d40e8426-ee57-4878-a5d1-168d5aee37fc" providerId="ADAL" clId="{5B1EED62-E828-4772-BCC8-4010FF82AAAA}" dt="2022-05-24T11:59:42.406" v="86"/>
          <ac:spMkLst>
            <pc:docMk/>
            <pc:sldMk cId="3385405631" sldId="270"/>
            <ac:spMk id="15" creationId="{2A6DBAA2-B2FA-6A00-F1E3-B5A726ABE5DA}"/>
          </ac:spMkLst>
        </pc:spChg>
        <pc:spChg chg="add mod">
          <ac:chgData name="Michel Ebner | sevDesk" userId="d40e8426-ee57-4878-a5d1-168d5aee37fc" providerId="ADAL" clId="{5B1EED62-E828-4772-BCC8-4010FF82AAAA}" dt="2022-05-24T11:59:44.853" v="88"/>
          <ac:spMkLst>
            <pc:docMk/>
            <pc:sldMk cId="3385405631" sldId="270"/>
            <ac:spMk id="16" creationId="{3E96278B-B93D-0872-E0D2-5BBCCAEF39B8}"/>
          </ac:spMkLst>
        </pc:spChg>
      </pc:sldChg>
      <pc:sldChg chg="modTransition modNotesTx">
        <pc:chgData name="Michel Ebner | sevDesk" userId="d40e8426-ee57-4878-a5d1-168d5aee37fc" providerId="ADAL" clId="{5B1EED62-E828-4772-BCC8-4010FF82AAAA}" dt="2022-06-03T13:02:45.677" v="5989"/>
        <pc:sldMkLst>
          <pc:docMk/>
          <pc:sldMk cId="3603097741" sldId="300"/>
        </pc:sldMkLst>
      </pc:sldChg>
      <pc:sldChg chg="addSp modSp mo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3262180820" sldId="303"/>
        </pc:sldMkLst>
        <pc:spChg chg="add mod">
          <ac:chgData name="Michel Ebner | sevDesk" userId="d40e8426-ee57-4878-a5d1-168d5aee37fc" providerId="ADAL" clId="{5B1EED62-E828-4772-BCC8-4010FF82AAAA}" dt="2022-06-02T14:39:58.083" v="3274" actId="20577"/>
          <ac:spMkLst>
            <pc:docMk/>
            <pc:sldMk cId="3262180820" sldId="303"/>
            <ac:spMk id="4" creationId="{E95D4AF2-8ACE-7B58-7943-55696A4786B5}"/>
          </ac:spMkLst>
        </pc:spChg>
        <pc:spChg chg="mod">
          <ac:chgData name="Michel Ebner | sevDesk" userId="d40e8426-ee57-4878-a5d1-168d5aee37fc" providerId="ADAL" clId="{5B1EED62-E828-4772-BCC8-4010FF82AAAA}" dt="2022-06-02T14:36:34.505" v="3227" actId="1076"/>
          <ac:spMkLst>
            <pc:docMk/>
            <pc:sldMk cId="3262180820" sldId="303"/>
            <ac:spMk id="5" creationId="{90C52642-5793-462B-939B-544ECC24EB9C}"/>
          </ac:spMkLst>
        </pc:spChg>
      </pc:sldChg>
      <pc:sldChg chg="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2951388467" sldId="304"/>
        </pc:sldMkLst>
      </pc:sldChg>
      <pc:sldChg chg="modSp mo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872487752" sldId="305"/>
        </pc:sldMkLst>
        <pc:spChg chg="mod">
          <ac:chgData name="Michel Ebner | sevDesk" userId="d40e8426-ee57-4878-a5d1-168d5aee37fc" providerId="ADAL" clId="{5B1EED62-E828-4772-BCC8-4010FF82AAAA}" dt="2022-05-24T12:01:03.853" v="96" actId="20577"/>
          <ac:spMkLst>
            <pc:docMk/>
            <pc:sldMk cId="872487752" sldId="305"/>
            <ac:spMk id="5" creationId="{3C43D620-757F-78BC-CA15-BB1FA80F40C3}"/>
          </ac:spMkLst>
        </pc:spChg>
      </pc:sldChg>
      <pc:sldChg chg="modSp mo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2910899032" sldId="306"/>
        </pc:sldMkLst>
        <pc:spChg chg="mod">
          <ac:chgData name="Michel Ebner | sevDesk" userId="d40e8426-ee57-4878-a5d1-168d5aee37fc" providerId="ADAL" clId="{5B1EED62-E828-4772-BCC8-4010FF82AAAA}" dt="2022-05-24T12:01:09.698" v="100" actId="20577"/>
          <ac:spMkLst>
            <pc:docMk/>
            <pc:sldMk cId="2910899032" sldId="306"/>
            <ac:spMk id="5" creationId="{3C43D620-757F-78BC-CA15-BB1FA80F40C3}"/>
          </ac:spMkLst>
        </pc:spChg>
      </pc:sldChg>
      <pc:sldChg chg="modSp mo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3092157387" sldId="307"/>
        </pc:sldMkLst>
        <pc:spChg chg="mod">
          <ac:chgData name="Michel Ebner | sevDesk" userId="d40e8426-ee57-4878-a5d1-168d5aee37fc" providerId="ADAL" clId="{5B1EED62-E828-4772-BCC8-4010FF82AAAA}" dt="2022-05-24T12:01:16.707" v="104" actId="20577"/>
          <ac:spMkLst>
            <pc:docMk/>
            <pc:sldMk cId="3092157387" sldId="307"/>
            <ac:spMk id="5" creationId="{3C43D620-757F-78BC-CA15-BB1FA80F40C3}"/>
          </ac:spMkLst>
        </pc:spChg>
      </pc:sldChg>
      <pc:sldChg chg="addSp delSp modSp mo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224850050" sldId="308"/>
        </pc:sldMkLst>
        <pc:spChg chg="del">
          <ac:chgData name="Michel Ebner | sevDesk" userId="d40e8426-ee57-4878-a5d1-168d5aee37fc" providerId="ADAL" clId="{5B1EED62-E828-4772-BCC8-4010FF82AAAA}" dt="2022-05-24T11:59:48.598" v="89" actId="478"/>
          <ac:spMkLst>
            <pc:docMk/>
            <pc:sldMk cId="224850050" sldId="308"/>
            <ac:spMk id="6" creationId="{44ECEF62-BEF2-4652-A007-7BA7E4A218CC}"/>
          </ac:spMkLst>
        </pc:spChg>
        <pc:spChg chg="add mod">
          <ac:chgData name="Michel Ebner | sevDesk" userId="d40e8426-ee57-4878-a5d1-168d5aee37fc" providerId="ADAL" clId="{5B1EED62-E828-4772-BCC8-4010FF82AAAA}" dt="2022-05-24T11:59:48.756" v="90"/>
          <ac:spMkLst>
            <pc:docMk/>
            <pc:sldMk cId="224850050" sldId="308"/>
            <ac:spMk id="12" creationId="{ECE41DD8-BFCB-099E-DA84-E00FD8436401}"/>
          </ac:spMkLst>
        </pc:spChg>
      </pc:sldChg>
      <pc:sldChg chg="modSp mo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1294635393" sldId="309"/>
        </pc:sldMkLst>
        <pc:spChg chg="mod">
          <ac:chgData name="Michel Ebner | sevDesk" userId="d40e8426-ee57-4878-a5d1-168d5aee37fc" providerId="ADAL" clId="{5B1EED62-E828-4772-BCC8-4010FF82AAAA}" dt="2022-06-02T09:45:50.816" v="2664" actId="20577"/>
          <ac:spMkLst>
            <pc:docMk/>
            <pc:sldMk cId="1294635393" sldId="309"/>
            <ac:spMk id="5" creationId="{3C43D620-757F-78BC-CA15-BB1FA80F40C3}"/>
          </ac:spMkLst>
        </pc:spChg>
      </pc:sldChg>
      <pc:sldChg chg="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2245207894" sldId="310"/>
        </pc:sldMkLst>
      </pc:sldChg>
      <pc:sldChg chg="modSp add mo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3230030200" sldId="311"/>
        </pc:sldMkLst>
        <pc:spChg chg="mod">
          <ac:chgData name="Michel Ebner | sevDesk" userId="d40e8426-ee57-4878-a5d1-168d5aee37fc" providerId="ADAL" clId="{5B1EED62-E828-4772-BCC8-4010FF82AAAA}" dt="2022-05-24T11:58:31.339" v="81" actId="20577"/>
          <ac:spMkLst>
            <pc:docMk/>
            <pc:sldMk cId="3230030200" sldId="311"/>
            <ac:spMk id="5" creationId="{3C43D620-757F-78BC-CA15-BB1FA80F40C3}"/>
          </ac:spMkLst>
        </pc:spChg>
      </pc:sldChg>
      <pc:sldChg chg="addSp delSp modSp add mod modTransition delAnim modAnim">
        <pc:chgData name="Michel Ebner | sevDesk" userId="d40e8426-ee57-4878-a5d1-168d5aee37fc" providerId="ADAL" clId="{5B1EED62-E828-4772-BCC8-4010FF82AAAA}" dt="2022-06-03T13:02:45.677" v="5989"/>
        <pc:sldMkLst>
          <pc:docMk/>
          <pc:sldMk cId="2929721486" sldId="312"/>
        </pc:sldMkLst>
        <pc:spChg chg="del">
          <ac:chgData name="Michel Ebner | sevDesk" userId="d40e8426-ee57-4878-a5d1-168d5aee37fc" providerId="ADAL" clId="{5B1EED62-E828-4772-BCC8-4010FF82AAAA}" dt="2022-05-24T12:02:07.893" v="110" actId="478"/>
          <ac:spMkLst>
            <pc:docMk/>
            <pc:sldMk cId="2929721486" sldId="312"/>
            <ac:spMk id="2" creationId="{CB96A483-FB04-0FC4-421D-5EA14A722D31}"/>
          </ac:spMkLst>
        </pc:spChg>
        <pc:spChg chg="del">
          <ac:chgData name="Michel Ebner | sevDesk" userId="d40e8426-ee57-4878-a5d1-168d5aee37fc" providerId="ADAL" clId="{5B1EED62-E828-4772-BCC8-4010FF82AAAA}" dt="2022-05-24T11:59:57.435" v="91" actId="478"/>
          <ac:spMkLst>
            <pc:docMk/>
            <pc:sldMk cId="2929721486" sldId="312"/>
            <ac:spMk id="3" creationId="{218A183A-9297-558D-15E5-97AFE71B13E0}"/>
          </ac:spMkLst>
        </pc:spChg>
        <pc:spChg chg="mod">
          <ac:chgData name="Michel Ebner | sevDesk" userId="d40e8426-ee57-4878-a5d1-168d5aee37fc" providerId="ADAL" clId="{5B1EED62-E828-4772-BCC8-4010FF82AAAA}" dt="2022-05-24T12:02:04.574" v="109"/>
          <ac:spMkLst>
            <pc:docMk/>
            <pc:sldMk cId="2929721486" sldId="312"/>
            <ac:spMk id="4" creationId="{A48D6456-68E3-4297-8622-5D5F689106FC}"/>
          </ac:spMkLst>
        </pc:spChg>
        <pc:spChg chg="del">
          <ac:chgData name="Michel Ebner | sevDesk" userId="d40e8426-ee57-4878-a5d1-168d5aee37fc" providerId="ADAL" clId="{5B1EED62-E828-4772-BCC8-4010FF82AAAA}" dt="2022-05-24T12:02:19.793" v="114" actId="478"/>
          <ac:spMkLst>
            <pc:docMk/>
            <pc:sldMk cId="2929721486" sldId="312"/>
            <ac:spMk id="5" creationId="{9682523F-7A3B-61F5-A0D0-734C83DEC714}"/>
          </ac:spMkLst>
        </pc:spChg>
        <pc:spChg chg="add mod">
          <ac:chgData name="Michel Ebner | sevDesk" userId="d40e8426-ee57-4878-a5d1-168d5aee37fc" providerId="ADAL" clId="{5B1EED62-E828-4772-BCC8-4010FF82AAAA}" dt="2022-06-02T14:38:50.342" v="3272" actId="207"/>
          <ac:spMkLst>
            <pc:docMk/>
            <pc:sldMk cId="2929721486" sldId="312"/>
            <ac:spMk id="7" creationId="{80E83000-9B69-5A86-7899-63135BF85344}"/>
          </ac:spMkLst>
        </pc:spChg>
        <pc:spChg chg="add del mod">
          <ac:chgData name="Michel Ebner | sevDesk" userId="d40e8426-ee57-4878-a5d1-168d5aee37fc" providerId="ADAL" clId="{5B1EED62-E828-4772-BCC8-4010FF82AAAA}" dt="2022-06-02T14:38:35.389" v="3267"/>
          <ac:spMkLst>
            <pc:docMk/>
            <pc:sldMk cId="2929721486" sldId="312"/>
            <ac:spMk id="8" creationId="{E098A38E-E54A-2519-64C8-D51043046E8B}"/>
          </ac:spMkLst>
        </pc:spChg>
        <pc:spChg chg="add del mod">
          <ac:chgData name="Michel Ebner | sevDesk" userId="d40e8426-ee57-4878-a5d1-168d5aee37fc" providerId="ADAL" clId="{5B1EED62-E828-4772-BCC8-4010FF82AAAA}" dt="2022-05-24T12:16:18.989" v="493" actId="478"/>
          <ac:spMkLst>
            <pc:docMk/>
            <pc:sldMk cId="2929721486" sldId="312"/>
            <ac:spMk id="9" creationId="{50AE7C7B-3872-EA54-F53B-7ADD56C35708}"/>
          </ac:spMkLst>
        </pc:spChg>
        <pc:spChg chg="del">
          <ac:chgData name="Michel Ebner | sevDesk" userId="d40e8426-ee57-4878-a5d1-168d5aee37fc" providerId="ADAL" clId="{5B1EED62-E828-4772-BCC8-4010FF82AAAA}" dt="2022-05-25T09:46:06.238" v="1141" actId="478"/>
          <ac:spMkLst>
            <pc:docMk/>
            <pc:sldMk cId="2929721486" sldId="312"/>
            <ac:spMk id="14" creationId="{24A48200-25FD-4568-A859-923B85BEC511}"/>
          </ac:spMkLst>
        </pc:spChg>
        <pc:spChg chg="add mod">
          <ac:chgData name="Michel Ebner | sevDesk" userId="d40e8426-ee57-4878-a5d1-168d5aee37fc" providerId="ADAL" clId="{5B1EED62-E828-4772-BCC8-4010FF82AAAA}" dt="2022-05-24T11:59:57.679" v="92"/>
          <ac:spMkLst>
            <pc:docMk/>
            <pc:sldMk cId="2929721486" sldId="312"/>
            <ac:spMk id="15" creationId="{162DD978-4063-4FC0-E669-6E6C530855E8}"/>
          </ac:spMkLst>
        </pc:spChg>
        <pc:spChg chg="add mod">
          <ac:chgData name="Michel Ebner | sevDesk" userId="d40e8426-ee57-4878-a5d1-168d5aee37fc" providerId="ADAL" clId="{5B1EED62-E828-4772-BCC8-4010FF82AAAA}" dt="2022-06-02T14:38:45.091" v="3271" actId="207"/>
          <ac:spMkLst>
            <pc:docMk/>
            <pc:sldMk cId="2929721486" sldId="312"/>
            <ac:spMk id="18" creationId="{5C8A0A7D-3759-3BDF-B9F1-B45BC7183C16}"/>
          </ac:spMkLst>
        </pc:spChg>
        <pc:spChg chg="del">
          <ac:chgData name="Michel Ebner | sevDesk" userId="d40e8426-ee57-4878-a5d1-168d5aee37fc" providerId="ADAL" clId="{5B1EED62-E828-4772-BCC8-4010FF82AAAA}" dt="2022-05-24T12:02:19.793" v="114" actId="478"/>
          <ac:spMkLst>
            <pc:docMk/>
            <pc:sldMk cId="2929721486" sldId="312"/>
            <ac:spMk id="19" creationId="{E4D98541-C900-7729-51E4-66FFB39DE392}"/>
          </ac:spMkLst>
        </pc:spChg>
        <pc:spChg chg="add mod">
          <ac:chgData name="Michel Ebner | sevDesk" userId="d40e8426-ee57-4878-a5d1-168d5aee37fc" providerId="ADAL" clId="{5B1EED62-E828-4772-BCC8-4010FF82AAAA}" dt="2022-06-02T14:38:54.724" v="3273" actId="207"/>
          <ac:spMkLst>
            <pc:docMk/>
            <pc:sldMk cId="2929721486" sldId="312"/>
            <ac:spMk id="21" creationId="{F4826C0D-F294-8FB3-1989-F45171BE0E05}"/>
          </ac:spMkLst>
        </pc:spChg>
        <pc:spChg chg="add mod">
          <ac:chgData name="Michel Ebner | sevDesk" userId="d40e8426-ee57-4878-a5d1-168d5aee37fc" providerId="ADAL" clId="{5B1EED62-E828-4772-BCC8-4010FF82AAAA}" dt="2022-06-02T14:38:40.869" v="3270" actId="207"/>
          <ac:spMkLst>
            <pc:docMk/>
            <pc:sldMk cId="2929721486" sldId="312"/>
            <ac:spMk id="22" creationId="{BD394EE1-3794-0CCB-8DF9-94E1C0082766}"/>
          </ac:spMkLst>
        </pc:spChg>
        <pc:spChg chg="del">
          <ac:chgData name="Michel Ebner | sevDesk" userId="d40e8426-ee57-4878-a5d1-168d5aee37fc" providerId="ADAL" clId="{5B1EED62-E828-4772-BCC8-4010FF82AAAA}" dt="2022-05-24T12:02:19.793" v="114" actId="478"/>
          <ac:spMkLst>
            <pc:docMk/>
            <pc:sldMk cId="2929721486" sldId="312"/>
            <ac:spMk id="23" creationId="{B6008C3C-9484-05F5-953C-55F564704202}"/>
          </ac:spMkLst>
        </pc:spChg>
        <pc:spChg chg="del mod">
          <ac:chgData name="Michel Ebner | sevDesk" userId="d40e8426-ee57-4878-a5d1-168d5aee37fc" providerId="ADAL" clId="{5B1EED62-E828-4772-BCC8-4010FF82AAAA}" dt="2022-05-24T12:02:19.793" v="114" actId="478"/>
          <ac:spMkLst>
            <pc:docMk/>
            <pc:sldMk cId="2929721486" sldId="312"/>
            <ac:spMk id="28" creationId="{D9A7277B-0568-D82F-D4DE-3F28287D1CED}"/>
          </ac:spMkLst>
        </pc:spChg>
        <pc:picChg chg="del">
          <ac:chgData name="Michel Ebner | sevDesk" userId="d40e8426-ee57-4878-a5d1-168d5aee37fc" providerId="ADAL" clId="{5B1EED62-E828-4772-BCC8-4010FF82AAAA}" dt="2022-05-25T09:46:13.141" v="1144" actId="478"/>
          <ac:picMkLst>
            <pc:docMk/>
            <pc:sldMk cId="2929721486" sldId="312"/>
            <ac:picMk id="1026" creationId="{96C7922A-3750-4FB6-97BD-AB8B9A05AA8A}"/>
          </ac:picMkLst>
        </pc:picChg>
        <pc:cxnChg chg="del mod">
          <ac:chgData name="Michel Ebner | sevDesk" userId="d40e8426-ee57-4878-a5d1-168d5aee37fc" providerId="ADAL" clId="{5B1EED62-E828-4772-BCC8-4010FF82AAAA}" dt="2022-05-24T12:02:19.793" v="114" actId="478"/>
          <ac:cxnSpMkLst>
            <pc:docMk/>
            <pc:sldMk cId="2929721486" sldId="312"/>
            <ac:cxnSpMk id="8" creationId="{8CCA6C21-167D-89FD-CDB9-09287746DC33}"/>
          </ac:cxnSpMkLst>
        </pc:cxnChg>
        <pc:cxnChg chg="del mod">
          <ac:chgData name="Michel Ebner | sevDesk" userId="d40e8426-ee57-4878-a5d1-168d5aee37fc" providerId="ADAL" clId="{5B1EED62-E828-4772-BCC8-4010FF82AAAA}" dt="2022-05-24T12:02:19.793" v="114" actId="478"/>
          <ac:cxnSpMkLst>
            <pc:docMk/>
            <pc:sldMk cId="2929721486" sldId="312"/>
            <ac:cxnSpMk id="20" creationId="{82A33271-0998-C5CF-B271-08B7D8AA9434}"/>
          </ac:cxnSpMkLst>
        </pc:cxnChg>
        <pc:cxnChg chg="del mod">
          <ac:chgData name="Michel Ebner | sevDesk" userId="d40e8426-ee57-4878-a5d1-168d5aee37fc" providerId="ADAL" clId="{5B1EED62-E828-4772-BCC8-4010FF82AAAA}" dt="2022-05-24T12:02:19.793" v="114" actId="478"/>
          <ac:cxnSpMkLst>
            <pc:docMk/>
            <pc:sldMk cId="2929721486" sldId="312"/>
            <ac:cxnSpMk id="25" creationId="{6F23BC31-EC4D-1A14-6AC5-D2737E7F5009}"/>
          </ac:cxnSpMkLst>
        </pc:cxnChg>
        <pc:cxnChg chg="del mod">
          <ac:chgData name="Michel Ebner | sevDesk" userId="d40e8426-ee57-4878-a5d1-168d5aee37fc" providerId="ADAL" clId="{5B1EED62-E828-4772-BCC8-4010FF82AAAA}" dt="2022-05-24T12:02:17.031" v="113" actId="478"/>
          <ac:cxnSpMkLst>
            <pc:docMk/>
            <pc:sldMk cId="2929721486" sldId="312"/>
            <ac:cxnSpMk id="29" creationId="{5685A97D-57DA-BA6E-26BD-623225DE8982}"/>
          </ac:cxnSpMkLst>
        </pc:cxnChg>
      </pc:sldChg>
      <pc:sldChg chg="addSp delSp modSp add mod modTransition delAnim modNotesTx">
        <pc:chgData name="Michel Ebner | sevDesk" userId="d40e8426-ee57-4878-a5d1-168d5aee37fc" providerId="ADAL" clId="{5B1EED62-E828-4772-BCC8-4010FF82AAAA}" dt="2022-06-03T13:02:45.677" v="5989"/>
        <pc:sldMkLst>
          <pc:docMk/>
          <pc:sldMk cId="1763971627" sldId="313"/>
        </pc:sldMkLst>
        <pc:spChg chg="add mod">
          <ac:chgData name="Michel Ebner | sevDesk" userId="d40e8426-ee57-4878-a5d1-168d5aee37fc" providerId="ADAL" clId="{5B1EED62-E828-4772-BCC8-4010FF82AAAA}" dt="2022-05-24T12:20:53.874" v="529" actId="20577"/>
          <ac:spMkLst>
            <pc:docMk/>
            <pc:sldMk cId="1763971627" sldId="313"/>
            <ac:spMk id="3" creationId="{6B2F3D1F-CE66-7161-219F-D6C83B7FD1AE}"/>
          </ac:spMkLst>
        </pc:spChg>
        <pc:spChg chg="del">
          <ac:chgData name="Michel Ebner | sevDesk" userId="d40e8426-ee57-4878-a5d1-168d5aee37fc" providerId="ADAL" clId="{5B1EED62-E828-4772-BCC8-4010FF82AAAA}" dt="2022-05-24T12:16:30.641" v="498" actId="478"/>
          <ac:spMkLst>
            <pc:docMk/>
            <pc:sldMk cId="1763971627" sldId="313"/>
            <ac:spMk id="7" creationId="{80E83000-9B69-5A86-7899-63135BF85344}"/>
          </ac:spMkLst>
        </pc:spChg>
        <pc:spChg chg="del mod">
          <ac:chgData name="Michel Ebner | sevDesk" userId="d40e8426-ee57-4878-a5d1-168d5aee37fc" providerId="ADAL" clId="{5B1EED62-E828-4772-BCC8-4010FF82AAAA}" dt="2022-05-24T12:16:26.973" v="495" actId="478"/>
          <ac:spMkLst>
            <pc:docMk/>
            <pc:sldMk cId="1763971627" sldId="313"/>
            <ac:spMk id="9" creationId="{50AE7C7B-3872-EA54-F53B-7ADD56C35708}"/>
          </ac:spMkLst>
        </pc:spChg>
        <pc:spChg chg="add del mod">
          <ac:chgData name="Michel Ebner | sevDesk" userId="d40e8426-ee57-4878-a5d1-168d5aee37fc" providerId="ADAL" clId="{5B1EED62-E828-4772-BCC8-4010FF82AAAA}" dt="2022-05-24T12:17:22.048" v="514" actId="478"/>
          <ac:spMkLst>
            <pc:docMk/>
            <pc:sldMk cId="1763971627" sldId="313"/>
            <ac:spMk id="13" creationId="{12ECF9B8-98D2-A7D3-80D1-6735C6116FA5}"/>
          </ac:spMkLst>
        </pc:spChg>
        <pc:spChg chg="del">
          <ac:chgData name="Michel Ebner | sevDesk" userId="d40e8426-ee57-4878-a5d1-168d5aee37fc" providerId="ADAL" clId="{5B1EED62-E828-4772-BCC8-4010FF82AAAA}" dt="2022-05-25T09:46:08.430" v="1142" actId="478"/>
          <ac:spMkLst>
            <pc:docMk/>
            <pc:sldMk cId="1763971627" sldId="313"/>
            <ac:spMk id="14" creationId="{24A48200-25FD-4568-A859-923B85BEC511}"/>
          </ac:spMkLst>
        </pc:spChg>
        <pc:spChg chg="del">
          <ac:chgData name="Michel Ebner | sevDesk" userId="d40e8426-ee57-4878-a5d1-168d5aee37fc" providerId="ADAL" clId="{5B1EED62-E828-4772-BCC8-4010FF82AAAA}" dt="2022-05-24T12:16:28.608" v="496" actId="478"/>
          <ac:spMkLst>
            <pc:docMk/>
            <pc:sldMk cId="1763971627" sldId="313"/>
            <ac:spMk id="18" creationId="{5C8A0A7D-3759-3BDF-B9F1-B45BC7183C16}"/>
          </ac:spMkLst>
        </pc:spChg>
        <pc:spChg chg="del">
          <ac:chgData name="Michel Ebner | sevDesk" userId="d40e8426-ee57-4878-a5d1-168d5aee37fc" providerId="ADAL" clId="{5B1EED62-E828-4772-BCC8-4010FF82AAAA}" dt="2022-05-24T12:16:29.620" v="497" actId="478"/>
          <ac:spMkLst>
            <pc:docMk/>
            <pc:sldMk cId="1763971627" sldId="313"/>
            <ac:spMk id="21" creationId="{F4826C0D-F294-8FB3-1989-F45171BE0E05}"/>
          </ac:spMkLst>
        </pc:spChg>
        <pc:spChg chg="del">
          <ac:chgData name="Michel Ebner | sevDesk" userId="d40e8426-ee57-4878-a5d1-168d5aee37fc" providerId="ADAL" clId="{5B1EED62-E828-4772-BCC8-4010FF82AAAA}" dt="2022-05-24T12:16:33.616" v="499" actId="478"/>
          <ac:spMkLst>
            <pc:docMk/>
            <pc:sldMk cId="1763971627" sldId="313"/>
            <ac:spMk id="22" creationId="{BD394EE1-3794-0CCB-8DF9-94E1C0082766}"/>
          </ac:spMkLst>
        </pc:spChg>
        <pc:picChg chg="del">
          <ac:chgData name="Michel Ebner | sevDesk" userId="d40e8426-ee57-4878-a5d1-168d5aee37fc" providerId="ADAL" clId="{5B1EED62-E828-4772-BCC8-4010FF82AAAA}" dt="2022-05-25T09:46:11.134" v="1143" actId="478"/>
          <ac:picMkLst>
            <pc:docMk/>
            <pc:sldMk cId="1763971627" sldId="313"/>
            <ac:picMk id="1026" creationId="{96C7922A-3750-4FB6-97BD-AB8B9A05AA8A}"/>
          </ac:picMkLst>
        </pc:picChg>
      </pc:sldChg>
      <pc:sldChg chg="modSp add mo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2219246128" sldId="314"/>
        </pc:sldMkLst>
        <pc:spChg chg="mod">
          <ac:chgData name="Michel Ebner | sevDesk" userId="d40e8426-ee57-4878-a5d1-168d5aee37fc" providerId="ADAL" clId="{5B1EED62-E828-4772-BCC8-4010FF82AAAA}" dt="2022-05-25T09:47:35.826" v="1173" actId="1076"/>
          <ac:spMkLst>
            <pc:docMk/>
            <pc:sldMk cId="2219246128" sldId="314"/>
            <ac:spMk id="2" creationId="{67509AE9-0D3C-3F44-8AB0-E5F649B69BBC}"/>
          </ac:spMkLst>
        </pc:spChg>
        <pc:spChg chg="mod">
          <ac:chgData name="Michel Ebner | sevDesk" userId="d40e8426-ee57-4878-a5d1-168d5aee37fc" providerId="ADAL" clId="{5B1EED62-E828-4772-BCC8-4010FF82AAAA}" dt="2022-05-25T09:48:19.234" v="1305" actId="20577"/>
          <ac:spMkLst>
            <pc:docMk/>
            <pc:sldMk cId="2219246128" sldId="314"/>
            <ac:spMk id="6" creationId="{EF94E391-7AE0-5688-475F-D6668D94A014}"/>
          </ac:spMkLst>
        </pc:spChg>
      </pc:sldChg>
      <pc:sldChg chg="modSp add mo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2226184205" sldId="315"/>
        </pc:sldMkLst>
        <pc:spChg chg="mod">
          <ac:chgData name="Michel Ebner | sevDesk" userId="d40e8426-ee57-4878-a5d1-168d5aee37fc" providerId="ADAL" clId="{5B1EED62-E828-4772-BCC8-4010FF82AAAA}" dt="2022-05-25T09:48:34.706" v="1316" actId="20577"/>
          <ac:spMkLst>
            <pc:docMk/>
            <pc:sldMk cId="2226184205" sldId="315"/>
            <ac:spMk id="2" creationId="{67509AE9-0D3C-3F44-8AB0-E5F649B69BBC}"/>
          </ac:spMkLst>
        </pc:spChg>
        <pc:spChg chg="mod">
          <ac:chgData name="Michel Ebner | sevDesk" userId="d40e8426-ee57-4878-a5d1-168d5aee37fc" providerId="ADAL" clId="{5B1EED62-E828-4772-BCC8-4010FF82AAAA}" dt="2022-05-25T09:48:50.930" v="1372" actId="20577"/>
          <ac:spMkLst>
            <pc:docMk/>
            <pc:sldMk cId="2226184205" sldId="315"/>
            <ac:spMk id="6" creationId="{EF94E391-7AE0-5688-475F-D6668D94A014}"/>
          </ac:spMkLst>
        </pc:spChg>
      </pc:sldChg>
      <pc:sldChg chg="delSp modSp add del mod">
        <pc:chgData name="Michel Ebner | sevDesk" userId="d40e8426-ee57-4878-a5d1-168d5aee37fc" providerId="ADAL" clId="{5B1EED62-E828-4772-BCC8-4010FF82AAAA}" dt="2022-05-25T11:27:34.201" v="1393" actId="47"/>
        <pc:sldMkLst>
          <pc:docMk/>
          <pc:sldMk cId="2351398834" sldId="316"/>
        </pc:sldMkLst>
        <pc:spChg chg="del mod">
          <ac:chgData name="Michel Ebner | sevDesk" userId="d40e8426-ee57-4878-a5d1-168d5aee37fc" providerId="ADAL" clId="{5B1EED62-E828-4772-BCC8-4010FF82AAAA}" dt="2022-05-25T11:27:32.479" v="1392" actId="478"/>
          <ac:spMkLst>
            <pc:docMk/>
            <pc:sldMk cId="2351398834" sldId="316"/>
            <ac:spMk id="3" creationId="{6B2F3D1F-CE66-7161-219F-D6C83B7FD1AE}"/>
          </ac:spMkLst>
        </pc:spChg>
        <pc:spChg chg="mod">
          <ac:chgData name="Michel Ebner | sevDesk" userId="d40e8426-ee57-4878-a5d1-168d5aee37fc" providerId="ADAL" clId="{5B1EED62-E828-4772-BCC8-4010FF82AAAA}" dt="2022-05-25T11:27:23.998" v="1390" actId="20577"/>
          <ac:spMkLst>
            <pc:docMk/>
            <pc:sldMk cId="2351398834" sldId="316"/>
            <ac:spMk id="4" creationId="{A48D6456-68E3-4297-8622-5D5F689106FC}"/>
          </ac:spMkLst>
        </pc:spChg>
      </pc:sldChg>
      <pc:sldChg chg="addSp delSp modSp add mod or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3828143712" sldId="316"/>
        </pc:sldMkLst>
        <pc:spChg chg="add del mod">
          <ac:chgData name="Michel Ebner | sevDesk" userId="d40e8426-ee57-4878-a5d1-168d5aee37fc" providerId="ADAL" clId="{5B1EED62-E828-4772-BCC8-4010FF82AAAA}" dt="2022-05-25T11:28:59.817" v="1437" actId="478"/>
          <ac:spMkLst>
            <pc:docMk/>
            <pc:sldMk cId="3828143712" sldId="316"/>
            <ac:spMk id="3" creationId="{6BF16E6C-E840-E8DB-7D91-BBF68FE0FB4C}"/>
          </ac:spMkLst>
        </pc:spChg>
        <pc:spChg chg="mod">
          <ac:chgData name="Michel Ebner | sevDesk" userId="d40e8426-ee57-4878-a5d1-168d5aee37fc" providerId="ADAL" clId="{5B1EED62-E828-4772-BCC8-4010FF82AAAA}" dt="2022-06-01T12:46:36.809" v="2462" actId="20577"/>
          <ac:spMkLst>
            <pc:docMk/>
            <pc:sldMk cId="3828143712" sldId="316"/>
            <ac:spMk id="4" creationId="{A48D6456-68E3-4297-8622-5D5F689106FC}"/>
          </ac:spMkLst>
        </pc:spChg>
        <pc:spChg chg="add mod">
          <ac:chgData name="Michel Ebner | sevDesk" userId="d40e8426-ee57-4878-a5d1-168d5aee37fc" providerId="ADAL" clId="{5B1EED62-E828-4772-BCC8-4010FF82AAAA}" dt="2022-05-25T11:30:31.608" v="1525" actId="403"/>
          <ac:spMkLst>
            <pc:docMk/>
            <pc:sldMk cId="3828143712" sldId="316"/>
            <ac:spMk id="6" creationId="{2EBF432B-E549-4315-49E7-E39A1D704F3E}"/>
          </ac:spMkLst>
        </pc:spChg>
        <pc:spChg chg="del">
          <ac:chgData name="Michel Ebner | sevDesk" userId="d40e8426-ee57-4878-a5d1-168d5aee37fc" providerId="ADAL" clId="{5B1EED62-E828-4772-BCC8-4010FF82AAAA}" dt="2022-05-25T11:28:15.029" v="1417" actId="478"/>
          <ac:spMkLst>
            <pc:docMk/>
            <pc:sldMk cId="3828143712" sldId="316"/>
            <ac:spMk id="7" creationId="{80E83000-9B69-5A86-7899-63135BF85344}"/>
          </ac:spMkLst>
        </pc:spChg>
        <pc:spChg chg="add mod">
          <ac:chgData name="Michel Ebner | sevDesk" userId="d40e8426-ee57-4878-a5d1-168d5aee37fc" providerId="ADAL" clId="{5B1EED62-E828-4772-BCC8-4010FF82AAAA}" dt="2022-05-25T11:28:54.624" v="1436" actId="1076"/>
          <ac:spMkLst>
            <pc:docMk/>
            <pc:sldMk cId="3828143712" sldId="316"/>
            <ac:spMk id="12" creationId="{CC3C1A38-DC21-D937-B157-1A45994C730D}"/>
          </ac:spMkLst>
        </pc:spChg>
        <pc:spChg chg="del">
          <ac:chgData name="Michel Ebner | sevDesk" userId="d40e8426-ee57-4878-a5d1-168d5aee37fc" providerId="ADAL" clId="{5B1EED62-E828-4772-BCC8-4010FF82AAAA}" dt="2022-05-25T11:28:12.999" v="1415" actId="478"/>
          <ac:spMkLst>
            <pc:docMk/>
            <pc:sldMk cId="3828143712" sldId="316"/>
            <ac:spMk id="18" creationId="{5C8A0A7D-3759-3BDF-B9F1-B45BC7183C16}"/>
          </ac:spMkLst>
        </pc:spChg>
        <pc:spChg chg="del">
          <ac:chgData name="Michel Ebner | sevDesk" userId="d40e8426-ee57-4878-a5d1-168d5aee37fc" providerId="ADAL" clId="{5B1EED62-E828-4772-BCC8-4010FF82AAAA}" dt="2022-05-25T11:28:14.031" v="1416" actId="478"/>
          <ac:spMkLst>
            <pc:docMk/>
            <pc:sldMk cId="3828143712" sldId="316"/>
            <ac:spMk id="21" creationId="{F4826C0D-F294-8FB3-1989-F45171BE0E05}"/>
          </ac:spMkLst>
        </pc:spChg>
        <pc:spChg chg="del">
          <ac:chgData name="Michel Ebner | sevDesk" userId="d40e8426-ee57-4878-a5d1-168d5aee37fc" providerId="ADAL" clId="{5B1EED62-E828-4772-BCC8-4010FF82AAAA}" dt="2022-05-25T11:28:10.993" v="1414" actId="478"/>
          <ac:spMkLst>
            <pc:docMk/>
            <pc:sldMk cId="3828143712" sldId="316"/>
            <ac:spMk id="22" creationId="{BD394EE1-3794-0CCB-8DF9-94E1C0082766}"/>
          </ac:spMkLst>
        </pc:spChg>
        <pc:picChg chg="add mod">
          <ac:chgData name="Michel Ebner | sevDesk" userId="d40e8426-ee57-4878-a5d1-168d5aee37fc" providerId="ADAL" clId="{5B1EED62-E828-4772-BCC8-4010FF82AAAA}" dt="2022-05-25T11:29:16.601" v="1453" actId="1076"/>
          <ac:picMkLst>
            <pc:docMk/>
            <pc:sldMk cId="3828143712" sldId="316"/>
            <ac:picMk id="1026" creationId="{B19183BD-39A5-46C3-045E-1C45CEEDD64F}"/>
          </ac:picMkLst>
        </pc:picChg>
      </pc:sldChg>
      <pc:sldChg chg="addSp delSp modSp add mod ord modTransition modNotesTx">
        <pc:chgData name="Michel Ebner | sevDesk" userId="d40e8426-ee57-4878-a5d1-168d5aee37fc" providerId="ADAL" clId="{5B1EED62-E828-4772-BCC8-4010FF82AAAA}" dt="2022-06-03T13:02:45.677" v="5989"/>
        <pc:sldMkLst>
          <pc:docMk/>
          <pc:sldMk cId="1489991531" sldId="317"/>
        </pc:sldMkLst>
        <pc:spChg chg="del">
          <ac:chgData name="Michel Ebner | sevDesk" userId="d40e8426-ee57-4878-a5d1-168d5aee37fc" providerId="ADAL" clId="{5B1EED62-E828-4772-BCC8-4010FF82AAAA}" dt="2022-05-25T11:38:12.784" v="1559" actId="478"/>
          <ac:spMkLst>
            <pc:docMk/>
            <pc:sldMk cId="1489991531" sldId="317"/>
            <ac:spMk id="3" creationId="{6B2F3D1F-CE66-7161-219F-D6C83B7FD1AE}"/>
          </ac:spMkLst>
        </pc:spChg>
        <pc:spChg chg="mod">
          <ac:chgData name="Michel Ebner | sevDesk" userId="d40e8426-ee57-4878-a5d1-168d5aee37fc" providerId="ADAL" clId="{5B1EED62-E828-4772-BCC8-4010FF82AAAA}" dt="2022-05-25T11:38:09.819" v="1558" actId="20577"/>
          <ac:spMkLst>
            <pc:docMk/>
            <pc:sldMk cId="1489991531" sldId="317"/>
            <ac:spMk id="4" creationId="{A48D6456-68E3-4297-8622-5D5F689106FC}"/>
          </ac:spMkLst>
        </pc:spChg>
        <pc:spChg chg="add del mod">
          <ac:chgData name="Michel Ebner | sevDesk" userId="d40e8426-ee57-4878-a5d1-168d5aee37fc" providerId="ADAL" clId="{5B1EED62-E828-4772-BCC8-4010FF82AAAA}" dt="2022-05-25T11:51:01.299" v="1560" actId="478"/>
          <ac:spMkLst>
            <pc:docMk/>
            <pc:sldMk cId="1489991531" sldId="317"/>
            <ac:spMk id="5" creationId="{4F092424-9433-B9E8-1EFC-BC56D6F2F74C}"/>
          </ac:spMkLst>
        </pc:spChg>
        <pc:spChg chg="add del mod">
          <ac:chgData name="Michel Ebner | sevDesk" userId="d40e8426-ee57-4878-a5d1-168d5aee37fc" providerId="ADAL" clId="{5B1EED62-E828-4772-BCC8-4010FF82AAAA}" dt="2022-06-01T11:56:03.757" v="2226" actId="478"/>
          <ac:spMkLst>
            <pc:docMk/>
            <pc:sldMk cId="1489991531" sldId="317"/>
            <ac:spMk id="6" creationId="{44EC8BF3-A8CB-63CB-C977-A936E2CA51EE}"/>
          </ac:spMkLst>
        </pc:spChg>
        <pc:spChg chg="add mod">
          <ac:chgData name="Michel Ebner | sevDesk" userId="d40e8426-ee57-4878-a5d1-168d5aee37fc" providerId="ADAL" clId="{5B1EED62-E828-4772-BCC8-4010FF82AAAA}" dt="2022-06-01T11:57:54.376" v="2304" actId="1037"/>
          <ac:spMkLst>
            <pc:docMk/>
            <pc:sldMk cId="1489991531" sldId="317"/>
            <ac:spMk id="7" creationId="{43FF1E3F-351D-081D-CCDE-A10CC8D9E5FF}"/>
          </ac:spMkLst>
        </pc:spChg>
        <pc:spChg chg="add del mod">
          <ac:chgData name="Michel Ebner | sevDesk" userId="d40e8426-ee57-4878-a5d1-168d5aee37fc" providerId="ADAL" clId="{5B1EED62-E828-4772-BCC8-4010FF82AAAA}" dt="2022-05-25T11:55:49.982" v="1600" actId="478"/>
          <ac:spMkLst>
            <pc:docMk/>
            <pc:sldMk cId="1489991531" sldId="317"/>
            <ac:spMk id="8" creationId="{9627B907-1743-83F8-6E92-616793F10F2F}"/>
          </ac:spMkLst>
        </pc:spChg>
        <pc:spChg chg="add del mod">
          <ac:chgData name="Michel Ebner | sevDesk" userId="d40e8426-ee57-4878-a5d1-168d5aee37fc" providerId="ADAL" clId="{5B1EED62-E828-4772-BCC8-4010FF82AAAA}" dt="2022-06-01T11:43:53.653" v="1756" actId="478"/>
          <ac:spMkLst>
            <pc:docMk/>
            <pc:sldMk cId="1489991531" sldId="317"/>
            <ac:spMk id="9" creationId="{2C24F021-B3FB-51B7-C868-5A232CFA4D57}"/>
          </ac:spMkLst>
        </pc:spChg>
        <pc:spChg chg="add del mod">
          <ac:chgData name="Michel Ebner | sevDesk" userId="d40e8426-ee57-4878-a5d1-168d5aee37fc" providerId="ADAL" clId="{5B1EED62-E828-4772-BCC8-4010FF82AAAA}" dt="2022-05-25T11:55:50.663" v="1601" actId="478"/>
          <ac:spMkLst>
            <pc:docMk/>
            <pc:sldMk cId="1489991531" sldId="317"/>
            <ac:spMk id="10" creationId="{C535E60F-B0FE-ADD3-EF03-A3A47EFCDD66}"/>
          </ac:spMkLst>
        </pc:spChg>
        <pc:spChg chg="add mod">
          <ac:chgData name="Michel Ebner | sevDesk" userId="d40e8426-ee57-4878-a5d1-168d5aee37fc" providerId="ADAL" clId="{5B1EED62-E828-4772-BCC8-4010FF82AAAA}" dt="2022-06-01T12:41:59.386" v="2451" actId="14100"/>
          <ac:spMkLst>
            <pc:docMk/>
            <pc:sldMk cId="1489991531" sldId="317"/>
            <ac:spMk id="10" creationId="{F500B982-96B5-6F42-63D0-22C87257231A}"/>
          </ac:spMkLst>
        </pc:spChg>
        <pc:spChg chg="add mod">
          <ac:chgData name="Michel Ebner | sevDesk" userId="d40e8426-ee57-4878-a5d1-168d5aee37fc" providerId="ADAL" clId="{5B1EED62-E828-4772-BCC8-4010FF82AAAA}" dt="2022-06-01T11:57:54.376" v="2304" actId="1037"/>
          <ac:spMkLst>
            <pc:docMk/>
            <pc:sldMk cId="1489991531" sldId="317"/>
            <ac:spMk id="11" creationId="{712D9009-5FAB-5417-8523-0138E89864F7}"/>
          </ac:spMkLst>
        </pc:spChg>
        <pc:spChg chg="add del mod">
          <ac:chgData name="Michel Ebner | sevDesk" userId="d40e8426-ee57-4878-a5d1-168d5aee37fc" providerId="ADAL" clId="{5B1EED62-E828-4772-BCC8-4010FF82AAAA}" dt="2022-05-25T11:55:51.142" v="1602" actId="478"/>
          <ac:spMkLst>
            <pc:docMk/>
            <pc:sldMk cId="1489991531" sldId="317"/>
            <ac:spMk id="12" creationId="{9D41FE8F-4738-91B0-610E-A79F163FC356}"/>
          </ac:spMkLst>
        </pc:spChg>
        <pc:spChg chg="add mod">
          <ac:chgData name="Michel Ebner | sevDesk" userId="d40e8426-ee57-4878-a5d1-168d5aee37fc" providerId="ADAL" clId="{5B1EED62-E828-4772-BCC8-4010FF82AAAA}" dt="2022-06-01T11:57:54.376" v="2304" actId="1037"/>
          <ac:spMkLst>
            <pc:docMk/>
            <pc:sldMk cId="1489991531" sldId="317"/>
            <ac:spMk id="13" creationId="{10F2DE67-8381-B55F-5304-4D5BE2D033DC}"/>
          </ac:spMkLst>
        </pc:spChg>
        <pc:spChg chg="add del mod">
          <ac:chgData name="Michel Ebner | sevDesk" userId="d40e8426-ee57-4878-a5d1-168d5aee37fc" providerId="ADAL" clId="{5B1EED62-E828-4772-BCC8-4010FF82AAAA}" dt="2022-06-01T11:44:36.941" v="1775" actId="478"/>
          <ac:spMkLst>
            <pc:docMk/>
            <pc:sldMk cId="1489991531" sldId="317"/>
            <ac:spMk id="14" creationId="{2032B683-682C-2F6B-DE11-55E2D8E40281}"/>
          </ac:spMkLst>
        </pc:spChg>
        <pc:spChg chg="add del mod">
          <ac:chgData name="Michel Ebner | sevDesk" userId="d40e8426-ee57-4878-a5d1-168d5aee37fc" providerId="ADAL" clId="{5B1EED62-E828-4772-BCC8-4010FF82AAAA}" dt="2022-05-25T11:57:57.210" v="1635" actId="478"/>
          <ac:spMkLst>
            <pc:docMk/>
            <pc:sldMk cId="1489991531" sldId="317"/>
            <ac:spMk id="14" creationId="{BE548CD4-BF6D-93C1-0973-B6579D16B9CB}"/>
          </ac:spMkLst>
        </pc:spChg>
        <pc:spChg chg="add mod">
          <ac:chgData name="Michel Ebner | sevDesk" userId="d40e8426-ee57-4878-a5d1-168d5aee37fc" providerId="ADAL" clId="{5B1EED62-E828-4772-BCC8-4010FF82AAAA}" dt="2022-06-01T11:57:54.376" v="2304" actId="1037"/>
          <ac:spMkLst>
            <pc:docMk/>
            <pc:sldMk cId="1489991531" sldId="317"/>
            <ac:spMk id="16" creationId="{C76F3836-4EFD-BD2B-8294-AA27447A7EA9}"/>
          </ac:spMkLst>
        </pc:spChg>
        <pc:spChg chg="add del mod">
          <ac:chgData name="Michel Ebner | sevDesk" userId="d40e8426-ee57-4878-a5d1-168d5aee37fc" providerId="ADAL" clId="{5B1EED62-E828-4772-BCC8-4010FF82AAAA}" dt="2022-05-25T11:57:58.067" v="1636" actId="478"/>
          <ac:spMkLst>
            <pc:docMk/>
            <pc:sldMk cId="1489991531" sldId="317"/>
            <ac:spMk id="17" creationId="{F12E585D-A875-A012-929E-E6A25FD2B60F}"/>
          </ac:spMkLst>
        </pc:spChg>
        <pc:spChg chg="add mod">
          <ac:chgData name="Michel Ebner | sevDesk" userId="d40e8426-ee57-4878-a5d1-168d5aee37fc" providerId="ADAL" clId="{5B1EED62-E828-4772-BCC8-4010FF82AAAA}" dt="2022-06-01T11:57:54.376" v="2304" actId="1037"/>
          <ac:spMkLst>
            <pc:docMk/>
            <pc:sldMk cId="1489991531" sldId="317"/>
            <ac:spMk id="18" creationId="{0EF3F460-DB71-E026-14D0-6FE99EC188FB}"/>
          </ac:spMkLst>
        </pc:spChg>
        <pc:spChg chg="add mod">
          <ac:chgData name="Michel Ebner | sevDesk" userId="d40e8426-ee57-4878-a5d1-168d5aee37fc" providerId="ADAL" clId="{5B1EED62-E828-4772-BCC8-4010FF82AAAA}" dt="2022-06-01T11:57:54.376" v="2304" actId="1037"/>
          <ac:spMkLst>
            <pc:docMk/>
            <pc:sldMk cId="1489991531" sldId="317"/>
            <ac:spMk id="19" creationId="{746CC8DA-393C-C1B6-5732-5FCF71944EFE}"/>
          </ac:spMkLst>
        </pc:spChg>
        <pc:spChg chg="add mod">
          <ac:chgData name="Michel Ebner | sevDesk" userId="d40e8426-ee57-4878-a5d1-168d5aee37fc" providerId="ADAL" clId="{5B1EED62-E828-4772-BCC8-4010FF82AAAA}" dt="2022-06-01T11:57:54.376" v="2304" actId="1037"/>
          <ac:spMkLst>
            <pc:docMk/>
            <pc:sldMk cId="1489991531" sldId="317"/>
            <ac:spMk id="20" creationId="{E777E68E-40DF-04B1-9C20-A8EB8776BAE8}"/>
          </ac:spMkLst>
        </pc:spChg>
        <pc:spChg chg="add del mod">
          <ac:chgData name="Michel Ebner | sevDesk" userId="d40e8426-ee57-4878-a5d1-168d5aee37fc" providerId="ADAL" clId="{5B1EED62-E828-4772-BCC8-4010FF82AAAA}" dt="2022-06-01T12:41:26.134" v="2447" actId="478"/>
          <ac:spMkLst>
            <pc:docMk/>
            <pc:sldMk cId="1489991531" sldId="317"/>
            <ac:spMk id="21" creationId="{9B31C47D-8D94-14D3-D1B2-3423DB3C1E4D}"/>
          </ac:spMkLst>
        </pc:spChg>
        <pc:spChg chg="add mod">
          <ac:chgData name="Michel Ebner | sevDesk" userId="d40e8426-ee57-4878-a5d1-168d5aee37fc" providerId="ADAL" clId="{5B1EED62-E828-4772-BCC8-4010FF82AAAA}" dt="2022-06-01T11:57:54.376" v="2304" actId="1037"/>
          <ac:spMkLst>
            <pc:docMk/>
            <pc:sldMk cId="1489991531" sldId="317"/>
            <ac:spMk id="26" creationId="{F8E27114-7737-50DB-5440-4410A6BBC7FA}"/>
          </ac:spMkLst>
        </pc:spChg>
        <pc:spChg chg="add mod">
          <ac:chgData name="Michel Ebner | sevDesk" userId="d40e8426-ee57-4878-a5d1-168d5aee37fc" providerId="ADAL" clId="{5B1EED62-E828-4772-BCC8-4010FF82AAAA}" dt="2022-06-01T12:42:05.052" v="2454" actId="1076"/>
          <ac:spMkLst>
            <pc:docMk/>
            <pc:sldMk cId="1489991531" sldId="317"/>
            <ac:spMk id="31" creationId="{9F27FBBC-555E-EEB8-F157-6C18A2CC60CD}"/>
          </ac:spMkLst>
        </pc:spChg>
        <pc:spChg chg="add mod">
          <ac:chgData name="Michel Ebner | sevDesk" userId="d40e8426-ee57-4878-a5d1-168d5aee37fc" providerId="ADAL" clId="{5B1EED62-E828-4772-BCC8-4010FF82AAAA}" dt="2022-06-01T12:42:07.676" v="2456" actId="1076"/>
          <ac:spMkLst>
            <pc:docMk/>
            <pc:sldMk cId="1489991531" sldId="317"/>
            <ac:spMk id="32" creationId="{D655D60E-659F-4FD1-FC57-639E80EC3B06}"/>
          </ac:spMkLst>
        </pc:spChg>
        <pc:picChg chg="add mod">
          <ac:chgData name="Michel Ebner | sevDesk" userId="d40e8426-ee57-4878-a5d1-168d5aee37fc" providerId="ADAL" clId="{5B1EED62-E828-4772-BCC8-4010FF82AAAA}" dt="2022-06-01T11:58:09.990" v="2308" actId="1076"/>
          <ac:picMkLst>
            <pc:docMk/>
            <pc:sldMk cId="1489991531" sldId="317"/>
            <ac:picMk id="3" creationId="{F48BBAA4-059E-EABD-5AF0-05380CBC6DE7}"/>
          </ac:picMkLst>
        </pc:picChg>
        <pc:picChg chg="add del mod">
          <ac:chgData name="Michel Ebner | sevDesk" userId="d40e8426-ee57-4878-a5d1-168d5aee37fc" providerId="ADAL" clId="{5B1EED62-E828-4772-BCC8-4010FF82AAAA}" dt="2022-06-01T11:59:30.145" v="2337" actId="21"/>
          <ac:picMkLst>
            <pc:docMk/>
            <pc:sldMk cId="1489991531" sldId="317"/>
            <ac:picMk id="8" creationId="{BD9A623D-FC1E-C5EB-15B9-1EE17713FFD7}"/>
          </ac:picMkLst>
        </pc:picChg>
        <pc:picChg chg="add del">
          <ac:chgData name="Michel Ebner | sevDesk" userId="d40e8426-ee57-4878-a5d1-168d5aee37fc" providerId="ADAL" clId="{5B1EED62-E828-4772-BCC8-4010FF82AAAA}" dt="2022-06-01T11:25:21.720" v="1712" actId="478"/>
          <ac:picMkLst>
            <pc:docMk/>
            <pc:sldMk cId="1489991531" sldId="317"/>
            <ac:picMk id="1026" creationId="{B4B98EB2-31A7-C04F-790E-32823206BAB5}"/>
          </ac:picMkLst>
        </pc:picChg>
        <pc:picChg chg="add mod">
          <ac:chgData name="Michel Ebner | sevDesk" userId="d40e8426-ee57-4878-a5d1-168d5aee37fc" providerId="ADAL" clId="{5B1EED62-E828-4772-BCC8-4010FF82AAAA}" dt="2022-06-01T11:58:14.070" v="2309" actId="1076"/>
          <ac:picMkLst>
            <pc:docMk/>
            <pc:sldMk cId="1489991531" sldId="317"/>
            <ac:picMk id="1028" creationId="{997E00DE-2E39-D31D-ACEA-C1F60534BF52}"/>
          </ac:picMkLst>
        </pc:picChg>
        <pc:picChg chg="add mod">
          <ac:chgData name="Michel Ebner | sevDesk" userId="d40e8426-ee57-4878-a5d1-168d5aee37fc" providerId="ADAL" clId="{5B1EED62-E828-4772-BCC8-4010FF82AAAA}" dt="2022-06-01T11:58:26.838" v="2312" actId="1076"/>
          <ac:picMkLst>
            <pc:docMk/>
            <pc:sldMk cId="1489991531" sldId="317"/>
            <ac:picMk id="1030" creationId="{DEED3072-9C40-6162-1113-0E6E1AFA6503}"/>
          </ac:picMkLst>
        </pc:picChg>
        <pc:picChg chg="add mod">
          <ac:chgData name="Michel Ebner | sevDesk" userId="d40e8426-ee57-4878-a5d1-168d5aee37fc" providerId="ADAL" clId="{5B1EED62-E828-4772-BCC8-4010FF82AAAA}" dt="2022-06-01T11:58:06.947" v="2307" actId="1076"/>
          <ac:picMkLst>
            <pc:docMk/>
            <pc:sldMk cId="1489991531" sldId="317"/>
            <ac:picMk id="1032" creationId="{704947F7-96BF-A685-1F3B-64C946E2B89F}"/>
          </ac:picMkLst>
        </pc:picChg>
        <pc:picChg chg="add mod">
          <ac:chgData name="Michel Ebner | sevDesk" userId="d40e8426-ee57-4878-a5d1-168d5aee37fc" providerId="ADAL" clId="{5B1EED62-E828-4772-BCC8-4010FF82AAAA}" dt="2022-06-01T11:58:35.263" v="2314" actId="1076"/>
          <ac:picMkLst>
            <pc:docMk/>
            <pc:sldMk cId="1489991531" sldId="317"/>
            <ac:picMk id="1034" creationId="{248D3E71-4FD4-406F-963E-5F84D5E3D628}"/>
          </ac:picMkLst>
        </pc:picChg>
        <pc:picChg chg="add mod">
          <ac:chgData name="Michel Ebner | sevDesk" userId="d40e8426-ee57-4878-a5d1-168d5aee37fc" providerId="ADAL" clId="{5B1EED62-E828-4772-BCC8-4010FF82AAAA}" dt="2022-06-01T11:58:38.832" v="2315" actId="1076"/>
          <ac:picMkLst>
            <pc:docMk/>
            <pc:sldMk cId="1489991531" sldId="317"/>
            <ac:picMk id="1036" creationId="{DE4846FF-1D2F-E19E-5FD0-0C9204BF6BAA}"/>
          </ac:picMkLst>
        </pc:picChg>
        <pc:picChg chg="add mod">
          <ac:chgData name="Michel Ebner | sevDesk" userId="d40e8426-ee57-4878-a5d1-168d5aee37fc" providerId="ADAL" clId="{5B1EED62-E828-4772-BCC8-4010FF82AAAA}" dt="2022-06-01T11:58:18.282" v="2310" actId="1076"/>
          <ac:picMkLst>
            <pc:docMk/>
            <pc:sldMk cId="1489991531" sldId="317"/>
            <ac:picMk id="1038" creationId="{FC6D662C-F4E1-AFB4-9B46-ABC3D95782D5}"/>
          </ac:picMkLst>
        </pc:picChg>
        <pc:picChg chg="add mod">
          <ac:chgData name="Michel Ebner | sevDesk" userId="d40e8426-ee57-4878-a5d1-168d5aee37fc" providerId="ADAL" clId="{5B1EED62-E828-4772-BCC8-4010FF82AAAA}" dt="2022-06-01T11:58:29.406" v="2313" actId="1076"/>
          <ac:picMkLst>
            <pc:docMk/>
            <pc:sldMk cId="1489991531" sldId="317"/>
            <ac:picMk id="1040" creationId="{DE75457C-29B9-B8C5-C98D-CF87DEF2AA53}"/>
          </ac:picMkLst>
        </pc:picChg>
        <pc:picChg chg="add del mod">
          <ac:chgData name="Michel Ebner | sevDesk" userId="d40e8426-ee57-4878-a5d1-168d5aee37fc" providerId="ADAL" clId="{5B1EED62-E828-4772-BCC8-4010FF82AAAA}" dt="2022-06-01T11:55:46.629" v="2219" actId="478"/>
          <ac:picMkLst>
            <pc:docMk/>
            <pc:sldMk cId="1489991531" sldId="317"/>
            <ac:picMk id="1042" creationId="{0E308344-8C30-1DCF-9EA0-F44B8046EDB8}"/>
          </ac:picMkLst>
        </pc:picChg>
        <pc:picChg chg="add mod">
          <ac:chgData name="Michel Ebner | sevDesk" userId="d40e8426-ee57-4878-a5d1-168d5aee37fc" providerId="ADAL" clId="{5B1EED62-E828-4772-BCC8-4010FF82AAAA}" dt="2022-06-01T11:58:22.943" v="2311" actId="1076"/>
          <ac:picMkLst>
            <pc:docMk/>
            <pc:sldMk cId="1489991531" sldId="317"/>
            <ac:picMk id="1044" creationId="{97F975DA-A783-076D-6D67-90EF4C44AF3F}"/>
          </ac:picMkLst>
        </pc:picChg>
      </pc:sldChg>
      <pc:sldChg chg="ad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1449931109" sldId="318"/>
        </pc:sldMkLst>
      </pc:sldChg>
      <pc:sldChg chg="addSp delSp modSp add del mod">
        <pc:chgData name="Michel Ebner | sevDesk" userId="d40e8426-ee57-4878-a5d1-168d5aee37fc" providerId="ADAL" clId="{5B1EED62-E828-4772-BCC8-4010FF82AAAA}" dt="2022-06-01T12:41:16.530" v="2446" actId="2696"/>
        <pc:sldMkLst>
          <pc:docMk/>
          <pc:sldMk cId="2460161815" sldId="318"/>
        </pc:sldMkLst>
        <pc:spChg chg="mod">
          <ac:chgData name="Michel Ebner | sevDesk" userId="d40e8426-ee57-4878-a5d1-168d5aee37fc" providerId="ADAL" clId="{5B1EED62-E828-4772-BCC8-4010FF82AAAA}" dt="2022-06-01T11:59:53.964" v="2344" actId="20577"/>
          <ac:spMkLst>
            <pc:docMk/>
            <pc:sldMk cId="2460161815" sldId="318"/>
            <ac:spMk id="4" creationId="{A48D6456-68E3-4297-8622-5D5F689106FC}"/>
          </ac:spMkLst>
        </pc:spChg>
        <pc:spChg chg="add mod">
          <ac:chgData name="Michel Ebner | sevDesk" userId="d40e8426-ee57-4878-a5d1-168d5aee37fc" providerId="ADAL" clId="{5B1EED62-E828-4772-BCC8-4010FF82AAAA}" dt="2022-06-01T12:04:04.454" v="2378" actId="403"/>
          <ac:spMkLst>
            <pc:docMk/>
            <pc:sldMk cId="2460161815" sldId="318"/>
            <ac:spMk id="6" creationId="{38BE97E7-88B2-B5B4-080F-64AA7AED5B65}"/>
          </ac:spMkLst>
        </pc:spChg>
        <pc:spChg chg="del">
          <ac:chgData name="Michel Ebner | sevDesk" userId="d40e8426-ee57-4878-a5d1-168d5aee37fc" providerId="ADAL" clId="{5B1EED62-E828-4772-BCC8-4010FF82AAAA}" dt="2022-06-01T11:59:51.435" v="2339" actId="478"/>
          <ac:spMkLst>
            <pc:docMk/>
            <pc:sldMk cId="2460161815" sldId="318"/>
            <ac:spMk id="7" creationId="{43FF1E3F-351D-081D-CCDE-A10CC8D9E5FF}"/>
          </ac:spMkLst>
        </pc:spChg>
        <pc:spChg chg="del">
          <ac:chgData name="Michel Ebner | sevDesk" userId="d40e8426-ee57-4878-a5d1-168d5aee37fc" providerId="ADAL" clId="{5B1EED62-E828-4772-BCC8-4010FF82AAAA}" dt="2022-06-01T11:59:51.435" v="2339" actId="478"/>
          <ac:spMkLst>
            <pc:docMk/>
            <pc:sldMk cId="2460161815" sldId="318"/>
            <ac:spMk id="11" creationId="{712D9009-5FAB-5417-8523-0138E89864F7}"/>
          </ac:spMkLst>
        </pc:spChg>
        <pc:spChg chg="del">
          <ac:chgData name="Michel Ebner | sevDesk" userId="d40e8426-ee57-4878-a5d1-168d5aee37fc" providerId="ADAL" clId="{5B1EED62-E828-4772-BCC8-4010FF82AAAA}" dt="2022-06-01T11:59:51.435" v="2339" actId="478"/>
          <ac:spMkLst>
            <pc:docMk/>
            <pc:sldMk cId="2460161815" sldId="318"/>
            <ac:spMk id="13" creationId="{10F2DE67-8381-B55F-5304-4D5BE2D033DC}"/>
          </ac:spMkLst>
        </pc:spChg>
        <pc:spChg chg="del">
          <ac:chgData name="Michel Ebner | sevDesk" userId="d40e8426-ee57-4878-a5d1-168d5aee37fc" providerId="ADAL" clId="{5B1EED62-E828-4772-BCC8-4010FF82AAAA}" dt="2022-06-01T11:59:51.435" v="2339" actId="478"/>
          <ac:spMkLst>
            <pc:docMk/>
            <pc:sldMk cId="2460161815" sldId="318"/>
            <ac:spMk id="16" creationId="{C76F3836-4EFD-BD2B-8294-AA27447A7EA9}"/>
          </ac:spMkLst>
        </pc:spChg>
        <pc:spChg chg="del">
          <ac:chgData name="Michel Ebner | sevDesk" userId="d40e8426-ee57-4878-a5d1-168d5aee37fc" providerId="ADAL" clId="{5B1EED62-E828-4772-BCC8-4010FF82AAAA}" dt="2022-06-01T11:59:51.435" v="2339" actId="478"/>
          <ac:spMkLst>
            <pc:docMk/>
            <pc:sldMk cId="2460161815" sldId="318"/>
            <ac:spMk id="18" creationId="{0EF3F460-DB71-E026-14D0-6FE99EC188FB}"/>
          </ac:spMkLst>
        </pc:spChg>
        <pc:spChg chg="del">
          <ac:chgData name="Michel Ebner | sevDesk" userId="d40e8426-ee57-4878-a5d1-168d5aee37fc" providerId="ADAL" clId="{5B1EED62-E828-4772-BCC8-4010FF82AAAA}" dt="2022-06-01T11:59:51.435" v="2339" actId="478"/>
          <ac:spMkLst>
            <pc:docMk/>
            <pc:sldMk cId="2460161815" sldId="318"/>
            <ac:spMk id="19" creationId="{746CC8DA-393C-C1B6-5732-5FCF71944EFE}"/>
          </ac:spMkLst>
        </pc:spChg>
        <pc:spChg chg="del">
          <ac:chgData name="Michel Ebner | sevDesk" userId="d40e8426-ee57-4878-a5d1-168d5aee37fc" providerId="ADAL" clId="{5B1EED62-E828-4772-BCC8-4010FF82AAAA}" dt="2022-06-01T11:59:51.435" v="2339" actId="478"/>
          <ac:spMkLst>
            <pc:docMk/>
            <pc:sldMk cId="2460161815" sldId="318"/>
            <ac:spMk id="20" creationId="{E777E68E-40DF-04B1-9C20-A8EB8776BAE8}"/>
          </ac:spMkLst>
        </pc:spChg>
        <pc:spChg chg="del">
          <ac:chgData name="Michel Ebner | sevDesk" userId="d40e8426-ee57-4878-a5d1-168d5aee37fc" providerId="ADAL" clId="{5B1EED62-E828-4772-BCC8-4010FF82AAAA}" dt="2022-06-01T11:59:51.435" v="2339" actId="478"/>
          <ac:spMkLst>
            <pc:docMk/>
            <pc:sldMk cId="2460161815" sldId="318"/>
            <ac:spMk id="21" creationId="{9B31C47D-8D94-14D3-D1B2-3423DB3C1E4D}"/>
          </ac:spMkLst>
        </pc:spChg>
        <pc:spChg chg="del">
          <ac:chgData name="Michel Ebner | sevDesk" userId="d40e8426-ee57-4878-a5d1-168d5aee37fc" providerId="ADAL" clId="{5B1EED62-E828-4772-BCC8-4010FF82AAAA}" dt="2022-06-01T11:59:51.435" v="2339" actId="478"/>
          <ac:spMkLst>
            <pc:docMk/>
            <pc:sldMk cId="2460161815" sldId="318"/>
            <ac:spMk id="26" creationId="{F8E27114-7737-50DB-5440-4410A6BBC7FA}"/>
          </ac:spMkLst>
        </pc:spChg>
        <pc:spChg chg="add mod">
          <ac:chgData name="Michel Ebner | sevDesk" userId="d40e8426-ee57-4878-a5d1-168d5aee37fc" providerId="ADAL" clId="{5B1EED62-E828-4772-BCC8-4010FF82AAAA}" dt="2022-06-01T12:04:40.342" v="2424" actId="20577"/>
          <ac:spMkLst>
            <pc:docMk/>
            <pc:sldMk cId="2460161815" sldId="318"/>
            <ac:spMk id="27" creationId="{50F772B2-2F26-D8C1-F274-B35DDD37AFAC}"/>
          </ac:spMkLst>
        </pc:spChg>
        <pc:picChg chg="del">
          <ac:chgData name="Michel Ebner | sevDesk" userId="d40e8426-ee57-4878-a5d1-168d5aee37fc" providerId="ADAL" clId="{5B1EED62-E828-4772-BCC8-4010FF82AAAA}" dt="2022-06-01T11:59:51.435" v="2339" actId="478"/>
          <ac:picMkLst>
            <pc:docMk/>
            <pc:sldMk cId="2460161815" sldId="318"/>
            <ac:picMk id="3" creationId="{F48BBAA4-059E-EABD-5AF0-05380CBC6DE7}"/>
          </ac:picMkLst>
        </pc:picChg>
        <pc:picChg chg="add mod">
          <ac:chgData name="Michel Ebner | sevDesk" userId="d40e8426-ee57-4878-a5d1-168d5aee37fc" providerId="ADAL" clId="{5B1EED62-E828-4772-BCC8-4010FF82AAAA}" dt="2022-06-01T12:04:47.603" v="2427" actId="1076"/>
          <ac:picMkLst>
            <pc:docMk/>
            <pc:sldMk cId="2460161815" sldId="318"/>
            <ac:picMk id="5" creationId="{D4B89595-3EAF-40C1-F405-ADD1E93D5572}"/>
          </ac:picMkLst>
        </pc:picChg>
        <pc:picChg chg="add mod">
          <ac:chgData name="Michel Ebner | sevDesk" userId="d40e8426-ee57-4878-a5d1-168d5aee37fc" providerId="ADAL" clId="{5B1EED62-E828-4772-BCC8-4010FF82AAAA}" dt="2022-06-01T12:04:46.508" v="2426" actId="1076"/>
          <ac:picMkLst>
            <pc:docMk/>
            <pc:sldMk cId="2460161815" sldId="318"/>
            <ac:picMk id="22" creationId="{20525508-4759-A1FE-250B-DE195EF5222F}"/>
          </ac:picMkLst>
        </pc:picChg>
        <pc:picChg chg="del">
          <ac:chgData name="Michel Ebner | sevDesk" userId="d40e8426-ee57-4878-a5d1-168d5aee37fc" providerId="ADAL" clId="{5B1EED62-E828-4772-BCC8-4010FF82AAAA}" dt="2022-06-01T11:59:51.435" v="2339" actId="478"/>
          <ac:picMkLst>
            <pc:docMk/>
            <pc:sldMk cId="2460161815" sldId="318"/>
            <ac:picMk id="1028" creationId="{997E00DE-2E39-D31D-ACEA-C1F60534BF52}"/>
          </ac:picMkLst>
        </pc:picChg>
        <pc:picChg chg="del">
          <ac:chgData name="Michel Ebner | sevDesk" userId="d40e8426-ee57-4878-a5d1-168d5aee37fc" providerId="ADAL" clId="{5B1EED62-E828-4772-BCC8-4010FF82AAAA}" dt="2022-06-01T11:59:51.435" v="2339" actId="478"/>
          <ac:picMkLst>
            <pc:docMk/>
            <pc:sldMk cId="2460161815" sldId="318"/>
            <ac:picMk id="1030" creationId="{DEED3072-9C40-6162-1113-0E6E1AFA6503}"/>
          </ac:picMkLst>
        </pc:picChg>
        <pc:picChg chg="del">
          <ac:chgData name="Michel Ebner | sevDesk" userId="d40e8426-ee57-4878-a5d1-168d5aee37fc" providerId="ADAL" clId="{5B1EED62-E828-4772-BCC8-4010FF82AAAA}" dt="2022-06-01T11:59:51.435" v="2339" actId="478"/>
          <ac:picMkLst>
            <pc:docMk/>
            <pc:sldMk cId="2460161815" sldId="318"/>
            <ac:picMk id="1032" creationId="{704947F7-96BF-A685-1F3B-64C946E2B89F}"/>
          </ac:picMkLst>
        </pc:picChg>
        <pc:picChg chg="del">
          <ac:chgData name="Michel Ebner | sevDesk" userId="d40e8426-ee57-4878-a5d1-168d5aee37fc" providerId="ADAL" clId="{5B1EED62-E828-4772-BCC8-4010FF82AAAA}" dt="2022-06-01T11:59:51.435" v="2339" actId="478"/>
          <ac:picMkLst>
            <pc:docMk/>
            <pc:sldMk cId="2460161815" sldId="318"/>
            <ac:picMk id="1034" creationId="{248D3E71-4FD4-406F-963E-5F84D5E3D628}"/>
          </ac:picMkLst>
        </pc:picChg>
        <pc:picChg chg="del">
          <ac:chgData name="Michel Ebner | sevDesk" userId="d40e8426-ee57-4878-a5d1-168d5aee37fc" providerId="ADAL" clId="{5B1EED62-E828-4772-BCC8-4010FF82AAAA}" dt="2022-06-01T11:59:51.435" v="2339" actId="478"/>
          <ac:picMkLst>
            <pc:docMk/>
            <pc:sldMk cId="2460161815" sldId="318"/>
            <ac:picMk id="1036" creationId="{DE4846FF-1D2F-E19E-5FD0-0C9204BF6BAA}"/>
          </ac:picMkLst>
        </pc:picChg>
        <pc:picChg chg="del">
          <ac:chgData name="Michel Ebner | sevDesk" userId="d40e8426-ee57-4878-a5d1-168d5aee37fc" providerId="ADAL" clId="{5B1EED62-E828-4772-BCC8-4010FF82AAAA}" dt="2022-06-01T11:59:51.435" v="2339" actId="478"/>
          <ac:picMkLst>
            <pc:docMk/>
            <pc:sldMk cId="2460161815" sldId="318"/>
            <ac:picMk id="1038" creationId="{FC6D662C-F4E1-AFB4-9B46-ABC3D95782D5}"/>
          </ac:picMkLst>
        </pc:picChg>
        <pc:picChg chg="del">
          <ac:chgData name="Michel Ebner | sevDesk" userId="d40e8426-ee57-4878-a5d1-168d5aee37fc" providerId="ADAL" clId="{5B1EED62-E828-4772-BCC8-4010FF82AAAA}" dt="2022-06-01T11:59:51.435" v="2339" actId="478"/>
          <ac:picMkLst>
            <pc:docMk/>
            <pc:sldMk cId="2460161815" sldId="318"/>
            <ac:picMk id="1040" creationId="{DE75457C-29B9-B8C5-C98D-CF87DEF2AA53}"/>
          </ac:picMkLst>
        </pc:picChg>
        <pc:picChg chg="del">
          <ac:chgData name="Michel Ebner | sevDesk" userId="d40e8426-ee57-4878-a5d1-168d5aee37fc" providerId="ADAL" clId="{5B1EED62-E828-4772-BCC8-4010FF82AAAA}" dt="2022-06-01T11:59:51.435" v="2339" actId="478"/>
          <ac:picMkLst>
            <pc:docMk/>
            <pc:sldMk cId="2460161815" sldId="318"/>
            <ac:picMk id="1044" creationId="{97F975DA-A783-076D-6D67-90EF4C44AF3F}"/>
          </ac:picMkLst>
        </pc:picChg>
      </pc:sldChg>
      <pc:sldChg chg="add del">
        <pc:chgData name="Michel Ebner | sevDesk" userId="d40e8426-ee57-4878-a5d1-168d5aee37fc" providerId="ADAL" clId="{5B1EED62-E828-4772-BCC8-4010FF82AAAA}" dt="2022-06-01T12:06:29.779" v="2432" actId="47"/>
        <pc:sldMkLst>
          <pc:docMk/>
          <pc:sldMk cId="80596300" sldId="319"/>
        </pc:sldMkLst>
      </pc:sldChg>
      <pc:sldChg chg="addSp delSp modSp add mo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3718180513" sldId="319"/>
        </pc:sldMkLst>
        <pc:spChg chg="mod">
          <ac:chgData name="Michel Ebner | sevDesk" userId="d40e8426-ee57-4878-a5d1-168d5aee37fc" providerId="ADAL" clId="{5B1EED62-E828-4772-BCC8-4010FF82AAAA}" dt="2022-06-02T10:01:31.709" v="2669" actId="20577"/>
          <ac:spMkLst>
            <pc:docMk/>
            <pc:sldMk cId="3718180513" sldId="319"/>
            <ac:spMk id="2" creationId="{67509AE9-0D3C-3F44-8AB0-E5F649B69BBC}"/>
          </ac:spMkLst>
        </pc:spChg>
        <pc:spChg chg="del">
          <ac:chgData name="Michel Ebner | sevDesk" userId="d40e8426-ee57-4878-a5d1-168d5aee37fc" providerId="ADAL" clId="{5B1EED62-E828-4772-BCC8-4010FF82AAAA}" dt="2022-06-02T10:01:34.762" v="2670" actId="478"/>
          <ac:spMkLst>
            <pc:docMk/>
            <pc:sldMk cId="3718180513" sldId="319"/>
            <ac:spMk id="6" creationId="{EF94E391-7AE0-5688-475F-D6668D94A014}"/>
          </ac:spMkLst>
        </pc:spChg>
        <pc:picChg chg="add mod">
          <ac:chgData name="Michel Ebner | sevDesk" userId="d40e8426-ee57-4878-a5d1-168d5aee37fc" providerId="ADAL" clId="{5B1EED62-E828-4772-BCC8-4010FF82AAAA}" dt="2022-06-02T11:55:06.234" v="2675" actId="1076"/>
          <ac:picMkLst>
            <pc:docMk/>
            <pc:sldMk cId="3718180513" sldId="319"/>
            <ac:picMk id="2050" creationId="{E40F17B0-1D1F-8B4A-E2FA-5AE833E57218}"/>
          </ac:picMkLst>
        </pc:picChg>
      </pc:sldChg>
      <pc:sldChg chg="addSp delSp modSp add mod ord modTransition modAnim chgLayout modNotesTx">
        <pc:chgData name="Michel Ebner | sevDesk" userId="d40e8426-ee57-4878-a5d1-168d5aee37fc" providerId="ADAL" clId="{5B1EED62-E828-4772-BCC8-4010FF82AAAA}" dt="2022-06-03T13:02:45.677" v="5989"/>
        <pc:sldMkLst>
          <pc:docMk/>
          <pc:sldMk cId="366849159" sldId="320"/>
        </pc:sldMkLst>
        <pc:spChg chg="add mod ord">
          <ac:chgData name="Michel Ebner | sevDesk" userId="d40e8426-ee57-4878-a5d1-168d5aee37fc" providerId="ADAL" clId="{5B1EED62-E828-4772-BCC8-4010FF82AAAA}" dt="2022-06-02T12:01:26.595" v="2986" actId="207"/>
          <ac:spMkLst>
            <pc:docMk/>
            <pc:sldMk cId="366849159" sldId="320"/>
            <ac:spMk id="2" creationId="{23460A6B-045D-B7A5-5397-7DC41CC99600}"/>
          </ac:spMkLst>
        </pc:spChg>
        <pc:spChg chg="mod ord">
          <ac:chgData name="Michel Ebner | sevDesk" userId="d40e8426-ee57-4878-a5d1-168d5aee37fc" providerId="ADAL" clId="{5B1EED62-E828-4772-BCC8-4010FF82AAAA}" dt="2022-06-02T11:55:36.739" v="2684" actId="700"/>
          <ac:spMkLst>
            <pc:docMk/>
            <pc:sldMk cId="366849159" sldId="320"/>
            <ac:spMk id="4" creationId="{A48D6456-68E3-4297-8622-5D5F689106FC}"/>
          </ac:spMkLst>
        </pc:spChg>
        <pc:spChg chg="del">
          <ac:chgData name="Michel Ebner | sevDesk" userId="d40e8426-ee57-4878-a5d1-168d5aee37fc" providerId="ADAL" clId="{5B1EED62-E828-4772-BCC8-4010FF82AAAA}" dt="2022-06-02T11:55:30.949" v="2683" actId="478"/>
          <ac:spMkLst>
            <pc:docMk/>
            <pc:sldMk cId="366849159" sldId="320"/>
            <ac:spMk id="7" creationId="{43FF1E3F-351D-081D-CCDE-A10CC8D9E5FF}"/>
          </ac:spMkLst>
        </pc:spChg>
        <pc:spChg chg="del">
          <ac:chgData name="Michel Ebner | sevDesk" userId="d40e8426-ee57-4878-a5d1-168d5aee37fc" providerId="ADAL" clId="{5B1EED62-E828-4772-BCC8-4010FF82AAAA}" dt="2022-06-02T11:55:30.949" v="2683" actId="478"/>
          <ac:spMkLst>
            <pc:docMk/>
            <pc:sldMk cId="366849159" sldId="320"/>
            <ac:spMk id="10" creationId="{F500B982-96B5-6F42-63D0-22C87257231A}"/>
          </ac:spMkLst>
        </pc:spChg>
        <pc:spChg chg="del">
          <ac:chgData name="Michel Ebner | sevDesk" userId="d40e8426-ee57-4878-a5d1-168d5aee37fc" providerId="ADAL" clId="{5B1EED62-E828-4772-BCC8-4010FF82AAAA}" dt="2022-06-02T11:55:30.949" v="2683" actId="478"/>
          <ac:spMkLst>
            <pc:docMk/>
            <pc:sldMk cId="366849159" sldId="320"/>
            <ac:spMk id="11" creationId="{712D9009-5FAB-5417-8523-0138E89864F7}"/>
          </ac:spMkLst>
        </pc:spChg>
        <pc:spChg chg="del">
          <ac:chgData name="Michel Ebner | sevDesk" userId="d40e8426-ee57-4878-a5d1-168d5aee37fc" providerId="ADAL" clId="{5B1EED62-E828-4772-BCC8-4010FF82AAAA}" dt="2022-06-02T11:55:30.949" v="2683" actId="478"/>
          <ac:spMkLst>
            <pc:docMk/>
            <pc:sldMk cId="366849159" sldId="320"/>
            <ac:spMk id="13" creationId="{10F2DE67-8381-B55F-5304-4D5BE2D033DC}"/>
          </ac:spMkLst>
        </pc:spChg>
        <pc:spChg chg="mod ord">
          <ac:chgData name="Michel Ebner | sevDesk" userId="d40e8426-ee57-4878-a5d1-168d5aee37fc" providerId="ADAL" clId="{5B1EED62-E828-4772-BCC8-4010FF82AAAA}" dt="2022-06-02T11:55:36.739" v="2684" actId="700"/>
          <ac:spMkLst>
            <pc:docMk/>
            <pc:sldMk cId="366849159" sldId="320"/>
            <ac:spMk id="15" creationId="{162DD978-4063-4FC0-E669-6E6C530855E8}"/>
          </ac:spMkLst>
        </pc:spChg>
        <pc:spChg chg="del">
          <ac:chgData name="Michel Ebner | sevDesk" userId="d40e8426-ee57-4878-a5d1-168d5aee37fc" providerId="ADAL" clId="{5B1EED62-E828-4772-BCC8-4010FF82AAAA}" dt="2022-06-02T11:55:30.949" v="2683" actId="478"/>
          <ac:spMkLst>
            <pc:docMk/>
            <pc:sldMk cId="366849159" sldId="320"/>
            <ac:spMk id="16" creationId="{C76F3836-4EFD-BD2B-8294-AA27447A7EA9}"/>
          </ac:spMkLst>
        </pc:spChg>
        <pc:spChg chg="del">
          <ac:chgData name="Michel Ebner | sevDesk" userId="d40e8426-ee57-4878-a5d1-168d5aee37fc" providerId="ADAL" clId="{5B1EED62-E828-4772-BCC8-4010FF82AAAA}" dt="2022-06-02T11:55:30.949" v="2683" actId="478"/>
          <ac:spMkLst>
            <pc:docMk/>
            <pc:sldMk cId="366849159" sldId="320"/>
            <ac:spMk id="18" creationId="{0EF3F460-DB71-E026-14D0-6FE99EC188FB}"/>
          </ac:spMkLst>
        </pc:spChg>
        <pc:spChg chg="del">
          <ac:chgData name="Michel Ebner | sevDesk" userId="d40e8426-ee57-4878-a5d1-168d5aee37fc" providerId="ADAL" clId="{5B1EED62-E828-4772-BCC8-4010FF82AAAA}" dt="2022-06-02T11:55:30.949" v="2683" actId="478"/>
          <ac:spMkLst>
            <pc:docMk/>
            <pc:sldMk cId="366849159" sldId="320"/>
            <ac:spMk id="19" creationId="{746CC8DA-393C-C1B6-5732-5FCF71944EFE}"/>
          </ac:spMkLst>
        </pc:spChg>
        <pc:spChg chg="del">
          <ac:chgData name="Michel Ebner | sevDesk" userId="d40e8426-ee57-4878-a5d1-168d5aee37fc" providerId="ADAL" clId="{5B1EED62-E828-4772-BCC8-4010FF82AAAA}" dt="2022-06-02T11:55:30.949" v="2683" actId="478"/>
          <ac:spMkLst>
            <pc:docMk/>
            <pc:sldMk cId="366849159" sldId="320"/>
            <ac:spMk id="20" creationId="{E777E68E-40DF-04B1-9C20-A8EB8776BAE8}"/>
          </ac:spMkLst>
        </pc:spChg>
        <pc:spChg chg="del">
          <ac:chgData name="Michel Ebner | sevDesk" userId="d40e8426-ee57-4878-a5d1-168d5aee37fc" providerId="ADAL" clId="{5B1EED62-E828-4772-BCC8-4010FF82AAAA}" dt="2022-06-02T11:55:30.949" v="2683" actId="478"/>
          <ac:spMkLst>
            <pc:docMk/>
            <pc:sldMk cId="366849159" sldId="320"/>
            <ac:spMk id="26" creationId="{F8E27114-7737-50DB-5440-4410A6BBC7FA}"/>
          </ac:spMkLst>
        </pc:spChg>
        <pc:spChg chg="del">
          <ac:chgData name="Michel Ebner | sevDesk" userId="d40e8426-ee57-4878-a5d1-168d5aee37fc" providerId="ADAL" clId="{5B1EED62-E828-4772-BCC8-4010FF82AAAA}" dt="2022-06-02T11:55:30.949" v="2683" actId="478"/>
          <ac:spMkLst>
            <pc:docMk/>
            <pc:sldMk cId="366849159" sldId="320"/>
            <ac:spMk id="31" creationId="{9F27FBBC-555E-EEB8-F157-6C18A2CC60CD}"/>
          </ac:spMkLst>
        </pc:spChg>
        <pc:spChg chg="del">
          <ac:chgData name="Michel Ebner | sevDesk" userId="d40e8426-ee57-4878-a5d1-168d5aee37fc" providerId="ADAL" clId="{5B1EED62-E828-4772-BCC8-4010FF82AAAA}" dt="2022-06-02T11:55:30.949" v="2683" actId="478"/>
          <ac:spMkLst>
            <pc:docMk/>
            <pc:sldMk cId="366849159" sldId="320"/>
            <ac:spMk id="32" creationId="{D655D60E-659F-4FD1-FC57-639E80EC3B06}"/>
          </ac:spMkLst>
        </pc:spChg>
        <pc:picChg chg="del">
          <ac:chgData name="Michel Ebner | sevDesk" userId="d40e8426-ee57-4878-a5d1-168d5aee37fc" providerId="ADAL" clId="{5B1EED62-E828-4772-BCC8-4010FF82AAAA}" dt="2022-06-02T11:55:30.949" v="2683" actId="478"/>
          <ac:picMkLst>
            <pc:docMk/>
            <pc:sldMk cId="366849159" sldId="320"/>
            <ac:picMk id="3" creationId="{F48BBAA4-059E-EABD-5AF0-05380CBC6DE7}"/>
          </ac:picMkLst>
        </pc:picChg>
        <pc:picChg chg="add mod">
          <ac:chgData name="Michel Ebner | sevDesk" userId="d40e8426-ee57-4878-a5d1-168d5aee37fc" providerId="ADAL" clId="{5B1EED62-E828-4772-BCC8-4010FF82AAAA}" dt="2022-06-02T11:59:40.750" v="2878" actId="1076"/>
          <ac:picMkLst>
            <pc:docMk/>
            <pc:sldMk cId="366849159" sldId="320"/>
            <ac:picMk id="27" creationId="{BF3F75A9-211E-B4DF-E22E-73B3290D9AC7}"/>
          </ac:picMkLst>
        </pc:picChg>
        <pc:picChg chg="add mod">
          <ac:chgData name="Michel Ebner | sevDesk" userId="d40e8426-ee57-4878-a5d1-168d5aee37fc" providerId="ADAL" clId="{5B1EED62-E828-4772-BCC8-4010FF82AAAA}" dt="2022-06-02T11:59:49.394" v="2881" actId="1076"/>
          <ac:picMkLst>
            <pc:docMk/>
            <pc:sldMk cId="366849159" sldId="320"/>
            <ac:picMk id="28" creationId="{298151F8-ACCA-80E1-45A2-0A74B58980CC}"/>
          </ac:picMkLst>
        </pc:picChg>
        <pc:picChg chg="del">
          <ac:chgData name="Michel Ebner | sevDesk" userId="d40e8426-ee57-4878-a5d1-168d5aee37fc" providerId="ADAL" clId="{5B1EED62-E828-4772-BCC8-4010FF82AAAA}" dt="2022-06-02T11:55:30.949" v="2683" actId="478"/>
          <ac:picMkLst>
            <pc:docMk/>
            <pc:sldMk cId="366849159" sldId="320"/>
            <ac:picMk id="1028" creationId="{997E00DE-2E39-D31D-ACEA-C1F60534BF52}"/>
          </ac:picMkLst>
        </pc:picChg>
        <pc:picChg chg="del">
          <ac:chgData name="Michel Ebner | sevDesk" userId="d40e8426-ee57-4878-a5d1-168d5aee37fc" providerId="ADAL" clId="{5B1EED62-E828-4772-BCC8-4010FF82AAAA}" dt="2022-06-02T11:55:30.949" v="2683" actId="478"/>
          <ac:picMkLst>
            <pc:docMk/>
            <pc:sldMk cId="366849159" sldId="320"/>
            <ac:picMk id="1030" creationId="{DEED3072-9C40-6162-1113-0E6E1AFA6503}"/>
          </ac:picMkLst>
        </pc:picChg>
        <pc:picChg chg="del">
          <ac:chgData name="Michel Ebner | sevDesk" userId="d40e8426-ee57-4878-a5d1-168d5aee37fc" providerId="ADAL" clId="{5B1EED62-E828-4772-BCC8-4010FF82AAAA}" dt="2022-06-02T11:55:30.949" v="2683" actId="478"/>
          <ac:picMkLst>
            <pc:docMk/>
            <pc:sldMk cId="366849159" sldId="320"/>
            <ac:picMk id="1032" creationId="{704947F7-96BF-A685-1F3B-64C946E2B89F}"/>
          </ac:picMkLst>
        </pc:picChg>
        <pc:picChg chg="del">
          <ac:chgData name="Michel Ebner | sevDesk" userId="d40e8426-ee57-4878-a5d1-168d5aee37fc" providerId="ADAL" clId="{5B1EED62-E828-4772-BCC8-4010FF82AAAA}" dt="2022-06-02T11:55:30.949" v="2683" actId="478"/>
          <ac:picMkLst>
            <pc:docMk/>
            <pc:sldMk cId="366849159" sldId="320"/>
            <ac:picMk id="1034" creationId="{248D3E71-4FD4-406F-963E-5F84D5E3D628}"/>
          </ac:picMkLst>
        </pc:picChg>
        <pc:picChg chg="del">
          <ac:chgData name="Michel Ebner | sevDesk" userId="d40e8426-ee57-4878-a5d1-168d5aee37fc" providerId="ADAL" clId="{5B1EED62-E828-4772-BCC8-4010FF82AAAA}" dt="2022-06-02T11:55:30.949" v="2683" actId="478"/>
          <ac:picMkLst>
            <pc:docMk/>
            <pc:sldMk cId="366849159" sldId="320"/>
            <ac:picMk id="1036" creationId="{DE4846FF-1D2F-E19E-5FD0-0C9204BF6BAA}"/>
          </ac:picMkLst>
        </pc:picChg>
        <pc:picChg chg="del">
          <ac:chgData name="Michel Ebner | sevDesk" userId="d40e8426-ee57-4878-a5d1-168d5aee37fc" providerId="ADAL" clId="{5B1EED62-E828-4772-BCC8-4010FF82AAAA}" dt="2022-06-02T11:55:30.949" v="2683" actId="478"/>
          <ac:picMkLst>
            <pc:docMk/>
            <pc:sldMk cId="366849159" sldId="320"/>
            <ac:picMk id="1038" creationId="{FC6D662C-F4E1-AFB4-9B46-ABC3D95782D5}"/>
          </ac:picMkLst>
        </pc:picChg>
        <pc:picChg chg="del">
          <ac:chgData name="Michel Ebner | sevDesk" userId="d40e8426-ee57-4878-a5d1-168d5aee37fc" providerId="ADAL" clId="{5B1EED62-E828-4772-BCC8-4010FF82AAAA}" dt="2022-06-02T11:55:30.949" v="2683" actId="478"/>
          <ac:picMkLst>
            <pc:docMk/>
            <pc:sldMk cId="366849159" sldId="320"/>
            <ac:picMk id="1040" creationId="{DE75457C-29B9-B8C5-C98D-CF87DEF2AA53}"/>
          </ac:picMkLst>
        </pc:picChg>
        <pc:picChg chg="del">
          <ac:chgData name="Michel Ebner | sevDesk" userId="d40e8426-ee57-4878-a5d1-168d5aee37fc" providerId="ADAL" clId="{5B1EED62-E828-4772-BCC8-4010FF82AAAA}" dt="2022-06-02T11:55:30.949" v="2683" actId="478"/>
          <ac:picMkLst>
            <pc:docMk/>
            <pc:sldMk cId="366849159" sldId="320"/>
            <ac:picMk id="1044" creationId="{97F975DA-A783-076D-6D67-90EF4C44AF3F}"/>
          </ac:picMkLst>
        </pc:picChg>
        <pc:picChg chg="add mod">
          <ac:chgData name="Michel Ebner | sevDesk" userId="d40e8426-ee57-4878-a5d1-168d5aee37fc" providerId="ADAL" clId="{5B1EED62-E828-4772-BCC8-4010FF82AAAA}" dt="2022-06-02T11:58:00.798" v="2861" actId="1076"/>
          <ac:picMkLst>
            <pc:docMk/>
            <pc:sldMk cId="366849159" sldId="320"/>
            <ac:picMk id="3074" creationId="{B81605A3-BA33-38F3-2A6D-D11311FE470F}"/>
          </ac:picMkLst>
        </pc:picChg>
        <pc:picChg chg="add mod">
          <ac:chgData name="Michel Ebner | sevDesk" userId="d40e8426-ee57-4878-a5d1-168d5aee37fc" providerId="ADAL" clId="{5B1EED62-E828-4772-BCC8-4010FF82AAAA}" dt="2022-06-02T11:59:33.464" v="2873" actId="1076"/>
          <ac:picMkLst>
            <pc:docMk/>
            <pc:sldMk cId="366849159" sldId="320"/>
            <ac:picMk id="3076" creationId="{2ABCDE7F-2B33-BCAE-362D-8989C2F6F4F6}"/>
          </ac:picMkLst>
        </pc:picChg>
      </pc:sldChg>
      <pc:sldChg chg="addSp modSp add del mod ord">
        <pc:chgData name="Michel Ebner | sevDesk" userId="d40e8426-ee57-4878-a5d1-168d5aee37fc" providerId="ADAL" clId="{5B1EED62-E828-4772-BCC8-4010FF82AAAA}" dt="2022-06-01T12:41:16.530" v="2446" actId="2696"/>
        <pc:sldMkLst>
          <pc:docMk/>
          <pc:sldMk cId="1767286751" sldId="320"/>
        </pc:sldMkLst>
        <pc:spChg chg="add mod">
          <ac:chgData name="Michel Ebner | sevDesk" userId="d40e8426-ee57-4878-a5d1-168d5aee37fc" providerId="ADAL" clId="{5B1EED62-E828-4772-BCC8-4010FF82AAAA}" dt="2022-06-01T12:07:25.768" v="2445" actId="1076"/>
          <ac:spMkLst>
            <pc:docMk/>
            <pc:sldMk cId="1767286751" sldId="320"/>
            <ac:spMk id="8" creationId="{EDF0D3E2-8A23-AF53-AE7C-DD3AC2487318}"/>
          </ac:spMkLst>
        </pc:spChg>
      </pc:sldChg>
      <pc:sldChg chg="addSp delSp modSp add mod or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41244552" sldId="321"/>
        </pc:sldMkLst>
        <pc:spChg chg="mod">
          <ac:chgData name="Michel Ebner | sevDesk" userId="d40e8426-ee57-4878-a5d1-168d5aee37fc" providerId="ADAL" clId="{5B1EED62-E828-4772-BCC8-4010FF82AAAA}" dt="2022-06-03T09:21:31.062" v="4565" actId="20577"/>
          <ac:spMkLst>
            <pc:docMk/>
            <pc:sldMk cId="41244552" sldId="321"/>
            <ac:spMk id="2" creationId="{67509AE9-0D3C-3F44-8AB0-E5F649B69BBC}"/>
          </ac:spMkLst>
        </pc:spChg>
        <pc:picChg chg="del">
          <ac:chgData name="Michel Ebner | sevDesk" userId="d40e8426-ee57-4878-a5d1-168d5aee37fc" providerId="ADAL" clId="{5B1EED62-E828-4772-BCC8-4010FF82AAAA}" dt="2022-06-02T12:02:03.949" v="3001" actId="478"/>
          <ac:picMkLst>
            <pc:docMk/>
            <pc:sldMk cId="41244552" sldId="321"/>
            <ac:picMk id="2050" creationId="{E40F17B0-1D1F-8B4A-E2FA-5AE833E57218}"/>
          </ac:picMkLst>
        </pc:picChg>
        <pc:picChg chg="add mod">
          <ac:chgData name="Michel Ebner | sevDesk" userId="d40e8426-ee57-4878-a5d1-168d5aee37fc" providerId="ADAL" clId="{5B1EED62-E828-4772-BCC8-4010FF82AAAA}" dt="2022-06-03T09:21:35.732" v="4566" actId="1076"/>
          <ac:picMkLst>
            <pc:docMk/>
            <pc:sldMk cId="41244552" sldId="321"/>
            <ac:picMk id="4098" creationId="{92601FA3-E0CE-EFC8-3025-890E9DCA0EF0}"/>
          </ac:picMkLst>
        </pc:picChg>
      </pc:sldChg>
      <pc:sldChg chg="addSp delSp modSp new del mod modClrScheme chgLayout">
        <pc:chgData name="Michel Ebner | sevDesk" userId="d40e8426-ee57-4878-a5d1-168d5aee37fc" providerId="ADAL" clId="{5B1EED62-E828-4772-BCC8-4010FF82AAAA}" dt="2022-06-02T12:04:06.414" v="3021" actId="47"/>
        <pc:sldMkLst>
          <pc:docMk/>
          <pc:sldMk cId="2587783146" sldId="322"/>
        </pc:sldMkLst>
        <pc:spChg chg="del mod ord">
          <ac:chgData name="Michel Ebner | sevDesk" userId="d40e8426-ee57-4878-a5d1-168d5aee37fc" providerId="ADAL" clId="{5B1EED62-E828-4772-BCC8-4010FF82AAAA}" dt="2022-06-02T12:03:25.187" v="3009" actId="700"/>
          <ac:spMkLst>
            <pc:docMk/>
            <pc:sldMk cId="2587783146" sldId="322"/>
            <ac:spMk id="2" creationId="{928ACE14-DE9A-477B-4240-6AF89220DCD7}"/>
          </ac:spMkLst>
        </pc:spChg>
        <pc:spChg chg="del">
          <ac:chgData name="Michel Ebner | sevDesk" userId="d40e8426-ee57-4878-a5d1-168d5aee37fc" providerId="ADAL" clId="{5B1EED62-E828-4772-BCC8-4010FF82AAAA}" dt="2022-06-02T12:03:25.187" v="3009" actId="700"/>
          <ac:spMkLst>
            <pc:docMk/>
            <pc:sldMk cId="2587783146" sldId="322"/>
            <ac:spMk id="3" creationId="{46C1E463-54BE-CA6C-0D8B-81CC541E76B1}"/>
          </ac:spMkLst>
        </pc:spChg>
        <pc:spChg chg="del">
          <ac:chgData name="Michel Ebner | sevDesk" userId="d40e8426-ee57-4878-a5d1-168d5aee37fc" providerId="ADAL" clId="{5B1EED62-E828-4772-BCC8-4010FF82AAAA}" dt="2022-06-02T12:03:25.187" v="3009" actId="700"/>
          <ac:spMkLst>
            <pc:docMk/>
            <pc:sldMk cId="2587783146" sldId="322"/>
            <ac:spMk id="4" creationId="{713E79CC-DEB1-6F0A-9098-9E20DA93B61F}"/>
          </ac:spMkLst>
        </pc:spChg>
        <pc:spChg chg="add mod ord">
          <ac:chgData name="Michel Ebner | sevDesk" userId="d40e8426-ee57-4878-a5d1-168d5aee37fc" providerId="ADAL" clId="{5B1EED62-E828-4772-BCC8-4010FF82AAAA}" dt="2022-06-02T12:03:34.883" v="3017" actId="20577"/>
          <ac:spMkLst>
            <pc:docMk/>
            <pc:sldMk cId="2587783146" sldId="322"/>
            <ac:spMk id="5" creationId="{61A3A94A-93D8-7017-D97A-DD4D5DE8532B}"/>
          </ac:spMkLst>
        </pc:spChg>
      </pc:sldChg>
      <pc:sldChg chg="addSp delSp modSp add mod ord modTransition modClrScheme chgLayout">
        <pc:chgData name="Michel Ebner | sevDesk" userId="d40e8426-ee57-4878-a5d1-168d5aee37fc" providerId="ADAL" clId="{5B1EED62-E828-4772-BCC8-4010FF82AAAA}" dt="2022-06-03T13:02:45.677" v="5989"/>
        <pc:sldMkLst>
          <pc:docMk/>
          <pc:sldMk cId="2185154976" sldId="323"/>
        </pc:sldMkLst>
        <pc:spChg chg="mod ord">
          <ac:chgData name="Michel Ebner | sevDesk" userId="d40e8426-ee57-4878-a5d1-168d5aee37fc" providerId="ADAL" clId="{5B1EED62-E828-4772-BCC8-4010FF82AAAA}" dt="2022-06-02T12:42:40.078" v="3080" actId="1076"/>
          <ac:spMkLst>
            <pc:docMk/>
            <pc:sldMk cId="2185154976" sldId="323"/>
            <ac:spMk id="2" creationId="{00000000-0000-0000-0000-000000000000}"/>
          </ac:spMkLst>
        </pc:spChg>
        <pc:spChg chg="del mod">
          <ac:chgData name="Michel Ebner | sevDesk" userId="d40e8426-ee57-4878-a5d1-168d5aee37fc" providerId="ADAL" clId="{5B1EED62-E828-4772-BCC8-4010FF82AAAA}" dt="2022-06-02T12:42:41.456" v="3081" actId="478"/>
          <ac:spMkLst>
            <pc:docMk/>
            <pc:sldMk cId="2185154976" sldId="323"/>
            <ac:spMk id="3" creationId="{00000000-0000-0000-0000-000000000000}"/>
          </ac:spMkLst>
        </pc:spChg>
        <pc:spChg chg="add del mod">
          <ac:chgData name="Michel Ebner | sevDesk" userId="d40e8426-ee57-4878-a5d1-168d5aee37fc" providerId="ADAL" clId="{5B1EED62-E828-4772-BCC8-4010FF82AAAA}" dt="2022-06-02T12:39:34.598" v="3073" actId="478"/>
          <ac:spMkLst>
            <pc:docMk/>
            <pc:sldMk cId="2185154976" sldId="323"/>
            <ac:spMk id="4" creationId="{7E655823-91A7-22CF-6650-D483DA168591}"/>
          </ac:spMkLst>
        </pc:spChg>
        <pc:spChg chg="add del mod">
          <ac:chgData name="Michel Ebner | sevDesk" userId="d40e8426-ee57-4878-a5d1-168d5aee37fc" providerId="ADAL" clId="{5B1EED62-E828-4772-BCC8-4010FF82AAAA}" dt="2022-06-02T12:42:09.472" v="3075" actId="478"/>
          <ac:spMkLst>
            <pc:docMk/>
            <pc:sldMk cId="2185154976" sldId="323"/>
            <ac:spMk id="6" creationId="{F237F8D3-839F-D81A-7840-4484AE141B6A}"/>
          </ac:spMkLst>
        </pc:spChg>
        <pc:spChg chg="add del mod ord">
          <ac:chgData name="Michel Ebner | sevDesk" userId="d40e8426-ee57-4878-a5d1-168d5aee37fc" providerId="ADAL" clId="{5B1EED62-E828-4772-BCC8-4010FF82AAAA}" dt="2022-06-02T12:42:37.068" v="3079" actId="478"/>
          <ac:spMkLst>
            <pc:docMk/>
            <pc:sldMk cId="2185154976" sldId="323"/>
            <ac:spMk id="7" creationId="{3D43CFCC-12E0-9AF6-37ED-0FF3121A5228}"/>
          </ac:spMkLst>
        </pc:spChg>
        <pc:spChg chg="add del mod ord">
          <ac:chgData name="Michel Ebner | sevDesk" userId="d40e8426-ee57-4878-a5d1-168d5aee37fc" providerId="ADAL" clId="{5B1EED62-E828-4772-BCC8-4010FF82AAAA}" dt="2022-06-02T12:42:43.554" v="3082" actId="478"/>
          <ac:spMkLst>
            <pc:docMk/>
            <pc:sldMk cId="2185154976" sldId="323"/>
            <ac:spMk id="8" creationId="{AE7734A4-9DB1-EF57-EDD8-2FD3A3DB53C0}"/>
          </ac:spMkLst>
        </pc:spChg>
        <pc:spChg chg="add mod">
          <ac:chgData name="Michel Ebner | sevDesk" userId="d40e8426-ee57-4878-a5d1-168d5aee37fc" providerId="ADAL" clId="{5B1EED62-E828-4772-BCC8-4010FF82AAAA}" dt="2022-06-02T12:43:07.350" v="3089" actId="1076"/>
          <ac:spMkLst>
            <pc:docMk/>
            <pc:sldMk cId="2185154976" sldId="323"/>
            <ac:spMk id="10" creationId="{DE36B054-45DC-CBB6-EB59-24EE5102D449}"/>
          </ac:spMkLst>
        </pc:spChg>
        <pc:spChg chg="add mod">
          <ac:chgData name="Michel Ebner | sevDesk" userId="d40e8426-ee57-4878-a5d1-168d5aee37fc" providerId="ADAL" clId="{5B1EED62-E828-4772-BCC8-4010FF82AAAA}" dt="2022-06-02T12:46:21.558" v="3164" actId="20577"/>
          <ac:spMkLst>
            <pc:docMk/>
            <pc:sldMk cId="2185154976" sldId="323"/>
            <ac:spMk id="15" creationId="{3657565B-FB41-8932-0B7C-45B3B7194582}"/>
          </ac:spMkLst>
        </pc:spChg>
        <pc:spChg chg="add mod">
          <ac:chgData name="Michel Ebner | sevDesk" userId="d40e8426-ee57-4878-a5d1-168d5aee37fc" providerId="ADAL" clId="{5B1EED62-E828-4772-BCC8-4010FF82AAAA}" dt="2022-06-02T12:47:31.953" v="3220" actId="1038"/>
          <ac:spMkLst>
            <pc:docMk/>
            <pc:sldMk cId="2185154976" sldId="323"/>
            <ac:spMk id="17" creationId="{33C0A138-DA46-55B6-0589-97D94C73D9C8}"/>
          </ac:spMkLst>
        </pc:spChg>
        <pc:picChg chg="add mod">
          <ac:chgData name="Michel Ebner | sevDesk" userId="d40e8426-ee57-4878-a5d1-168d5aee37fc" providerId="ADAL" clId="{5B1EED62-E828-4772-BCC8-4010FF82AAAA}" dt="2022-06-02T12:44:03.396" v="3117" actId="1076"/>
          <ac:picMkLst>
            <pc:docMk/>
            <pc:sldMk cId="2185154976" sldId="323"/>
            <ac:picMk id="5" creationId="{2B4DE608-60D6-0B04-2A42-82894117FC20}"/>
          </ac:picMkLst>
        </pc:picChg>
        <pc:picChg chg="add mod">
          <ac:chgData name="Michel Ebner | sevDesk" userId="d40e8426-ee57-4878-a5d1-168d5aee37fc" providerId="ADAL" clId="{5B1EED62-E828-4772-BCC8-4010FF82AAAA}" dt="2022-06-02T12:43:03.325" v="3088" actId="1076"/>
          <ac:picMkLst>
            <pc:docMk/>
            <pc:sldMk cId="2185154976" sldId="323"/>
            <ac:picMk id="9" creationId="{E921FFDA-B9B6-02B1-AF1A-42D513BE3499}"/>
          </ac:picMkLst>
        </pc:picChg>
        <pc:picChg chg="add mod modCrop">
          <ac:chgData name="Michel Ebner | sevDesk" userId="d40e8426-ee57-4878-a5d1-168d5aee37fc" providerId="ADAL" clId="{5B1EED62-E828-4772-BCC8-4010FF82AAAA}" dt="2022-06-02T12:44:00.195" v="3116" actId="1036"/>
          <ac:picMkLst>
            <pc:docMk/>
            <pc:sldMk cId="2185154976" sldId="323"/>
            <ac:picMk id="12" creationId="{38F99FA5-0D14-B7D6-6D00-D33BBCF9DE3D}"/>
          </ac:picMkLst>
        </pc:picChg>
        <pc:picChg chg="add del mod">
          <ac:chgData name="Michel Ebner | sevDesk" userId="d40e8426-ee57-4878-a5d1-168d5aee37fc" providerId="ADAL" clId="{5B1EED62-E828-4772-BCC8-4010FF82AAAA}" dt="2022-06-02T12:45:09.440" v="3155" actId="478"/>
          <ac:picMkLst>
            <pc:docMk/>
            <pc:sldMk cId="2185154976" sldId="323"/>
            <ac:picMk id="14" creationId="{AE519271-4E1D-8D3D-43E2-7818DFD088E5}"/>
          </ac:picMkLst>
        </pc:picChg>
        <pc:picChg chg="add mod">
          <ac:chgData name="Michel Ebner | sevDesk" userId="d40e8426-ee57-4878-a5d1-168d5aee37fc" providerId="ADAL" clId="{5B1EED62-E828-4772-BCC8-4010FF82AAAA}" dt="2022-06-02T12:47:31.953" v="3220" actId="1038"/>
          <ac:picMkLst>
            <pc:docMk/>
            <pc:sldMk cId="2185154976" sldId="323"/>
            <ac:picMk id="5122" creationId="{B7B3FBAF-894A-7D22-E8DF-D4DE4AB9F757}"/>
          </ac:picMkLst>
        </pc:picChg>
      </pc:sldChg>
      <pc:sldChg chg="addSp delSp modSp add mod ord modTransition chgLayout modNotesTx">
        <pc:chgData name="Michel Ebner | sevDesk" userId="d40e8426-ee57-4878-a5d1-168d5aee37fc" providerId="ADAL" clId="{5B1EED62-E828-4772-BCC8-4010FF82AAAA}" dt="2022-06-03T13:02:45.677" v="5989"/>
        <pc:sldMkLst>
          <pc:docMk/>
          <pc:sldMk cId="1321846925" sldId="324"/>
        </pc:sldMkLst>
        <pc:spChg chg="mod ord">
          <ac:chgData name="Michel Ebner | sevDesk" userId="d40e8426-ee57-4878-a5d1-168d5aee37fc" providerId="ADAL" clId="{5B1EED62-E828-4772-BCC8-4010FF82AAAA}" dt="2022-06-02T14:40:23.094" v="3306" actId="700"/>
          <ac:spMkLst>
            <pc:docMk/>
            <pc:sldMk cId="1321846925" sldId="324"/>
            <ac:spMk id="2" creationId="{53BC95FC-2152-7B43-A72D-29A4062EF4A8}"/>
          </ac:spMkLst>
        </pc:spChg>
        <pc:spChg chg="del">
          <ac:chgData name="Michel Ebner | sevDesk" userId="d40e8426-ee57-4878-a5d1-168d5aee37fc" providerId="ADAL" clId="{5B1EED62-E828-4772-BCC8-4010FF82AAAA}" dt="2022-06-02T14:40:18.670" v="3305" actId="478"/>
          <ac:spMkLst>
            <pc:docMk/>
            <pc:sldMk cId="1321846925" sldId="324"/>
            <ac:spMk id="5" creationId="{0EB389B4-BD39-4D56-A765-7753C300FE51}"/>
          </ac:spMkLst>
        </pc:spChg>
        <pc:spChg chg="add del mod ord">
          <ac:chgData name="Michel Ebner | sevDesk" userId="d40e8426-ee57-4878-a5d1-168d5aee37fc" providerId="ADAL" clId="{5B1EED62-E828-4772-BCC8-4010FF82AAAA}" dt="2022-06-02T14:41:24.449" v="3362" actId="478"/>
          <ac:spMkLst>
            <pc:docMk/>
            <pc:sldMk cId="1321846925" sldId="324"/>
            <ac:spMk id="6" creationId="{80CA2A0E-FA86-B7E9-29C2-13628CF26D3A}"/>
          </ac:spMkLst>
        </pc:spChg>
        <pc:spChg chg="add mod ord">
          <ac:chgData name="Michel Ebner | sevDesk" userId="d40e8426-ee57-4878-a5d1-168d5aee37fc" providerId="ADAL" clId="{5B1EED62-E828-4772-BCC8-4010FF82AAAA}" dt="2022-06-02T14:40:23.094" v="3306" actId="700"/>
          <ac:spMkLst>
            <pc:docMk/>
            <pc:sldMk cId="1321846925" sldId="324"/>
            <ac:spMk id="7" creationId="{74384008-0886-38A7-4954-2933C39DD8AA}"/>
          </ac:spMkLst>
        </pc:spChg>
        <pc:spChg chg="add del mod">
          <ac:chgData name="Michel Ebner | sevDesk" userId="d40e8426-ee57-4878-a5d1-168d5aee37fc" providerId="ADAL" clId="{5B1EED62-E828-4772-BCC8-4010FF82AAAA}" dt="2022-06-02T14:57:39.724" v="4551" actId="478"/>
          <ac:spMkLst>
            <pc:docMk/>
            <pc:sldMk cId="1321846925" sldId="324"/>
            <ac:spMk id="10" creationId="{D477B435-4374-F9D4-CC83-7F1E69F2D878}"/>
          </ac:spMkLst>
        </pc:spChg>
        <pc:picChg chg="add mod">
          <ac:chgData name="Michel Ebner | sevDesk" userId="d40e8426-ee57-4878-a5d1-168d5aee37fc" providerId="ADAL" clId="{5B1EED62-E828-4772-BCC8-4010FF82AAAA}" dt="2022-06-02T14:57:44.756" v="4552" actId="1076"/>
          <ac:picMkLst>
            <pc:docMk/>
            <pc:sldMk cId="1321846925" sldId="324"/>
            <ac:picMk id="11" creationId="{DD5C39D1-A889-5C71-977F-20B62F1C6955}"/>
          </ac:picMkLst>
        </pc:picChg>
        <pc:picChg chg="del">
          <ac:chgData name="Michel Ebner | sevDesk" userId="d40e8426-ee57-4878-a5d1-168d5aee37fc" providerId="ADAL" clId="{5B1EED62-E828-4772-BCC8-4010FF82AAAA}" dt="2022-06-02T14:40:17.268" v="3304" actId="478"/>
          <ac:picMkLst>
            <pc:docMk/>
            <pc:sldMk cId="1321846925" sldId="324"/>
            <ac:picMk id="1026" creationId="{28AAFEB2-E51A-4650-B30A-6F265ACD51C3}"/>
          </ac:picMkLst>
        </pc:picChg>
      </pc:sldChg>
      <pc:sldChg chg="addSp delSp modSp add mod modTransition modNotesTx">
        <pc:chgData name="Michel Ebner | sevDesk" userId="d40e8426-ee57-4878-a5d1-168d5aee37fc" providerId="ADAL" clId="{5B1EED62-E828-4772-BCC8-4010FF82AAAA}" dt="2022-06-03T13:02:45.677" v="5989"/>
        <pc:sldMkLst>
          <pc:docMk/>
          <pc:sldMk cId="3881492270" sldId="325"/>
        </pc:sldMkLst>
        <pc:spChg chg="add mod">
          <ac:chgData name="Michel Ebner | sevDesk" userId="d40e8426-ee57-4878-a5d1-168d5aee37fc" providerId="ADAL" clId="{5B1EED62-E828-4772-BCC8-4010FF82AAAA}" dt="2022-06-02T14:51:19.702" v="4109" actId="1076"/>
          <ac:spMkLst>
            <pc:docMk/>
            <pc:sldMk cId="3881492270" sldId="325"/>
            <ac:spMk id="9" creationId="{58FDA6CE-BA49-C12B-F203-6D85A49E32F3}"/>
          </ac:spMkLst>
        </pc:spChg>
        <pc:spChg chg="mod">
          <ac:chgData name="Michel Ebner | sevDesk" userId="d40e8426-ee57-4878-a5d1-168d5aee37fc" providerId="ADAL" clId="{5B1EED62-E828-4772-BCC8-4010FF82AAAA}" dt="2022-06-02T14:54:01.574" v="4228" actId="20577"/>
          <ac:spMkLst>
            <pc:docMk/>
            <pc:sldMk cId="3881492270" sldId="325"/>
            <ac:spMk id="10" creationId="{D477B435-4374-F9D4-CC83-7F1E69F2D878}"/>
          </ac:spMkLst>
        </pc:spChg>
        <pc:graphicFrameChg chg="add del mod modGraphic">
          <ac:chgData name="Michel Ebner | sevDesk" userId="d40e8426-ee57-4878-a5d1-168d5aee37fc" providerId="ADAL" clId="{5B1EED62-E828-4772-BCC8-4010FF82AAAA}" dt="2022-06-02T14:52:53.921" v="4165" actId="478"/>
          <ac:graphicFrameMkLst>
            <pc:docMk/>
            <pc:sldMk cId="3881492270" sldId="325"/>
            <ac:graphicFrameMk id="5" creationId="{3A9E61B5-7FF6-F1DE-45AD-1A1BE8339065}"/>
          </ac:graphicFrameMkLst>
        </pc:graphicFrameChg>
        <pc:picChg chg="del">
          <ac:chgData name="Michel Ebner | sevDesk" userId="d40e8426-ee57-4878-a5d1-168d5aee37fc" providerId="ADAL" clId="{5B1EED62-E828-4772-BCC8-4010FF82AAAA}" dt="2022-06-02T14:45:02.271" v="3575" actId="478"/>
          <ac:picMkLst>
            <pc:docMk/>
            <pc:sldMk cId="3881492270" sldId="325"/>
            <ac:picMk id="11" creationId="{DD5C39D1-A889-5C71-977F-20B62F1C6955}"/>
          </ac:picMkLst>
        </pc:picChg>
      </pc:sldChg>
      <pc:sldChg chg="addSp delSp modSp add mod or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3098442971" sldId="326"/>
        </pc:sldMkLst>
        <pc:spChg chg="mod">
          <ac:chgData name="Michel Ebner | sevDesk" userId="d40e8426-ee57-4878-a5d1-168d5aee37fc" providerId="ADAL" clId="{5B1EED62-E828-4772-BCC8-4010FF82AAAA}" dt="2022-06-03T09:27:12.166" v="4829" actId="404"/>
          <ac:spMkLst>
            <pc:docMk/>
            <pc:sldMk cId="3098442971" sldId="326"/>
            <ac:spMk id="2" creationId="{23460A6B-045D-B7A5-5397-7DC41CC99600}"/>
          </ac:spMkLst>
        </pc:spChg>
        <pc:spChg chg="mod">
          <ac:chgData name="Michel Ebner | sevDesk" userId="d40e8426-ee57-4878-a5d1-168d5aee37fc" providerId="ADAL" clId="{5B1EED62-E828-4772-BCC8-4010FF82AAAA}" dt="2022-06-03T09:45:11.687" v="4857" actId="20577"/>
          <ac:spMkLst>
            <pc:docMk/>
            <pc:sldMk cId="3098442971" sldId="326"/>
            <ac:spMk id="4" creationId="{A48D6456-68E3-4297-8622-5D5F689106FC}"/>
          </ac:spMkLst>
        </pc:spChg>
        <pc:picChg chg="del">
          <ac:chgData name="Michel Ebner | sevDesk" userId="d40e8426-ee57-4878-a5d1-168d5aee37fc" providerId="ADAL" clId="{5B1EED62-E828-4772-BCC8-4010FF82AAAA}" dt="2022-06-03T09:23:24.307" v="4585" actId="478"/>
          <ac:picMkLst>
            <pc:docMk/>
            <pc:sldMk cId="3098442971" sldId="326"/>
            <ac:picMk id="27" creationId="{BF3F75A9-211E-B4DF-E22E-73B3290D9AC7}"/>
          </ac:picMkLst>
        </pc:picChg>
        <pc:picChg chg="del">
          <ac:chgData name="Michel Ebner | sevDesk" userId="d40e8426-ee57-4878-a5d1-168d5aee37fc" providerId="ADAL" clId="{5B1EED62-E828-4772-BCC8-4010FF82AAAA}" dt="2022-06-03T09:23:23.892" v="4584" actId="478"/>
          <ac:picMkLst>
            <pc:docMk/>
            <pc:sldMk cId="3098442971" sldId="326"/>
            <ac:picMk id="28" creationId="{298151F8-ACCA-80E1-45A2-0A74B58980CC}"/>
          </ac:picMkLst>
        </pc:picChg>
        <pc:picChg chg="add del mod">
          <ac:chgData name="Michel Ebner | sevDesk" userId="d40e8426-ee57-4878-a5d1-168d5aee37fc" providerId="ADAL" clId="{5B1EED62-E828-4772-BCC8-4010FF82AAAA}" dt="2022-06-03T09:27:25.346" v="4832" actId="21"/>
          <ac:picMkLst>
            <pc:docMk/>
            <pc:sldMk cId="3098442971" sldId="326"/>
            <ac:picMk id="1026" creationId="{D2D4569E-469C-B891-3059-20E5916512C3}"/>
          </ac:picMkLst>
        </pc:picChg>
        <pc:picChg chg="del">
          <ac:chgData name="Michel Ebner | sevDesk" userId="d40e8426-ee57-4878-a5d1-168d5aee37fc" providerId="ADAL" clId="{5B1EED62-E828-4772-BCC8-4010FF82AAAA}" dt="2022-06-03T09:23:22.869" v="4583" actId="478"/>
          <ac:picMkLst>
            <pc:docMk/>
            <pc:sldMk cId="3098442971" sldId="326"/>
            <ac:picMk id="3074" creationId="{B81605A3-BA33-38F3-2A6D-D11311FE470F}"/>
          </ac:picMkLst>
        </pc:picChg>
        <pc:picChg chg="del mod">
          <ac:chgData name="Michel Ebner | sevDesk" userId="d40e8426-ee57-4878-a5d1-168d5aee37fc" providerId="ADAL" clId="{5B1EED62-E828-4772-BCC8-4010FF82AAAA}" dt="2022-06-03T09:23:24.850" v="4587" actId="478"/>
          <ac:picMkLst>
            <pc:docMk/>
            <pc:sldMk cId="3098442971" sldId="326"/>
            <ac:picMk id="3076" creationId="{2ABCDE7F-2B33-BCAE-362D-8989C2F6F4F6}"/>
          </ac:picMkLst>
        </pc:picChg>
      </pc:sldChg>
      <pc:sldChg chg="addSp delSp modSp add mod modTransition modAnim">
        <pc:chgData name="Michel Ebner | sevDesk" userId="d40e8426-ee57-4878-a5d1-168d5aee37fc" providerId="ADAL" clId="{5B1EED62-E828-4772-BCC8-4010FF82AAAA}" dt="2022-06-03T13:02:45.677" v="5989"/>
        <pc:sldMkLst>
          <pc:docMk/>
          <pc:sldMk cId="3380282808" sldId="327"/>
        </pc:sldMkLst>
        <pc:spChg chg="del">
          <ac:chgData name="Michel Ebner | sevDesk" userId="d40e8426-ee57-4878-a5d1-168d5aee37fc" providerId="ADAL" clId="{5B1EED62-E828-4772-BCC8-4010FF82AAAA}" dt="2022-06-03T09:27:30.919" v="4834" actId="478"/>
          <ac:spMkLst>
            <pc:docMk/>
            <pc:sldMk cId="3380282808" sldId="327"/>
            <ac:spMk id="2" creationId="{23460A6B-045D-B7A5-5397-7DC41CC99600}"/>
          </ac:spMkLst>
        </pc:spChg>
        <pc:spChg chg="add del mod">
          <ac:chgData name="Michel Ebner | sevDesk" userId="d40e8426-ee57-4878-a5d1-168d5aee37fc" providerId="ADAL" clId="{5B1EED62-E828-4772-BCC8-4010FF82AAAA}" dt="2022-06-03T09:27:33.508" v="4835" actId="478"/>
          <ac:spMkLst>
            <pc:docMk/>
            <pc:sldMk cId="3380282808" sldId="327"/>
            <ac:spMk id="5" creationId="{770BC552-9F53-70BF-FF2A-23950EF6191D}"/>
          </ac:spMkLst>
        </pc:spChg>
        <pc:spChg chg="add mod">
          <ac:chgData name="Michel Ebner | sevDesk" userId="d40e8426-ee57-4878-a5d1-168d5aee37fc" providerId="ADAL" clId="{5B1EED62-E828-4772-BCC8-4010FF82AAAA}" dt="2022-06-03T09:32:30.517" v="4849" actId="1076"/>
          <ac:spMkLst>
            <pc:docMk/>
            <pc:sldMk cId="3380282808" sldId="327"/>
            <ac:spMk id="6" creationId="{9868988C-CEDA-FFE6-BD05-A5322513A3C3}"/>
          </ac:spMkLst>
        </pc:spChg>
        <pc:spChg chg="add mod">
          <ac:chgData name="Michel Ebner | sevDesk" userId="d40e8426-ee57-4878-a5d1-168d5aee37fc" providerId="ADAL" clId="{5B1EED62-E828-4772-BCC8-4010FF82AAAA}" dt="2022-06-03T09:28:09.807" v="4841" actId="1076"/>
          <ac:spMkLst>
            <pc:docMk/>
            <pc:sldMk cId="3380282808" sldId="327"/>
            <ac:spMk id="8" creationId="{3FB9D845-B6AF-B918-6BD0-7076307F5739}"/>
          </ac:spMkLst>
        </pc:spChg>
        <pc:picChg chg="mod">
          <ac:chgData name="Michel Ebner | sevDesk" userId="d40e8426-ee57-4878-a5d1-168d5aee37fc" providerId="ADAL" clId="{5B1EED62-E828-4772-BCC8-4010FF82AAAA}" dt="2022-06-03T09:27:44.300" v="4838" actId="1076"/>
          <ac:picMkLst>
            <pc:docMk/>
            <pc:sldMk cId="3380282808" sldId="327"/>
            <ac:picMk id="1026" creationId="{D2D4569E-469C-B891-3059-20E5916512C3}"/>
          </ac:picMkLst>
        </pc:picChg>
      </pc:sldChg>
      <pc:sldChg chg="addSp delSp modSp add mod ord modTransition modNotesTx">
        <pc:chgData name="Michel Ebner | sevDesk" userId="d40e8426-ee57-4878-a5d1-168d5aee37fc" providerId="ADAL" clId="{5B1EED62-E828-4772-BCC8-4010FF82AAAA}" dt="2022-06-03T13:02:45.677" v="5989"/>
        <pc:sldMkLst>
          <pc:docMk/>
          <pc:sldMk cId="3491919168" sldId="328"/>
        </pc:sldMkLst>
        <pc:spChg chg="mod">
          <ac:chgData name="Michel Ebner | sevDesk" userId="d40e8426-ee57-4878-a5d1-168d5aee37fc" providerId="ADAL" clId="{5B1EED62-E828-4772-BCC8-4010FF82AAAA}" dt="2022-06-03T12:06:41.640" v="5651" actId="207"/>
          <ac:spMkLst>
            <pc:docMk/>
            <pc:sldMk cId="3491919168" sldId="328"/>
            <ac:spMk id="2" creationId="{23460A6B-045D-B7A5-5397-7DC41CC99600}"/>
          </ac:spMkLst>
        </pc:spChg>
        <pc:spChg chg="add del">
          <ac:chgData name="Michel Ebner | sevDesk" userId="d40e8426-ee57-4878-a5d1-168d5aee37fc" providerId="ADAL" clId="{5B1EED62-E828-4772-BCC8-4010FF82AAAA}" dt="2022-06-03T09:47:35.807" v="4984"/>
          <ac:spMkLst>
            <pc:docMk/>
            <pc:sldMk cId="3491919168" sldId="328"/>
            <ac:spMk id="3" creationId="{8D692EFA-FBFD-62DF-1B21-81F65A9AC650}"/>
          </ac:spMkLst>
        </pc:spChg>
        <pc:spChg chg="mod">
          <ac:chgData name="Michel Ebner | sevDesk" userId="d40e8426-ee57-4878-a5d1-168d5aee37fc" providerId="ADAL" clId="{5B1EED62-E828-4772-BCC8-4010FF82AAAA}" dt="2022-06-03T09:55:26.792" v="5027" actId="20577"/>
          <ac:spMkLst>
            <pc:docMk/>
            <pc:sldMk cId="3491919168" sldId="328"/>
            <ac:spMk id="4" creationId="{A48D6456-68E3-4297-8622-5D5F689106FC}"/>
          </ac:spMkLst>
        </pc:spChg>
        <pc:spChg chg="add del">
          <ac:chgData name="Michel Ebner | sevDesk" userId="d40e8426-ee57-4878-a5d1-168d5aee37fc" providerId="ADAL" clId="{5B1EED62-E828-4772-BCC8-4010FF82AAAA}" dt="2022-06-03T09:47:40.274" v="4986"/>
          <ac:spMkLst>
            <pc:docMk/>
            <pc:sldMk cId="3491919168" sldId="328"/>
            <ac:spMk id="5" creationId="{D0B12B97-D733-140C-09AE-83B928DD40C3}"/>
          </ac:spMkLst>
        </pc:spChg>
        <pc:spChg chg="add del">
          <ac:chgData name="Michel Ebner | sevDesk" userId="d40e8426-ee57-4878-a5d1-168d5aee37fc" providerId="ADAL" clId="{5B1EED62-E828-4772-BCC8-4010FF82AAAA}" dt="2022-06-03T09:47:46.755" v="4988"/>
          <ac:spMkLst>
            <pc:docMk/>
            <pc:sldMk cId="3491919168" sldId="328"/>
            <ac:spMk id="6" creationId="{C6E1342A-67AE-D6A7-CC7B-48845F93492B}"/>
          </ac:spMkLst>
        </pc:spChg>
        <pc:picChg chg="del">
          <ac:chgData name="Michel Ebner | sevDesk" userId="d40e8426-ee57-4878-a5d1-168d5aee37fc" providerId="ADAL" clId="{5B1EED62-E828-4772-BCC8-4010FF82AAAA}" dt="2022-06-03T09:45:14.883" v="4858" actId="478"/>
          <ac:picMkLst>
            <pc:docMk/>
            <pc:sldMk cId="3491919168" sldId="328"/>
            <ac:picMk id="1026" creationId="{D2D4569E-469C-B891-3059-20E5916512C3}"/>
          </ac:picMkLst>
        </pc:picChg>
      </pc:sldChg>
      <pc:sldChg chg="addSp delSp modSp add mod modTransition modNotesTx">
        <pc:chgData name="Michel Ebner | sevDesk" userId="d40e8426-ee57-4878-a5d1-168d5aee37fc" providerId="ADAL" clId="{5B1EED62-E828-4772-BCC8-4010FF82AAAA}" dt="2022-06-03T13:02:45.677" v="5989"/>
        <pc:sldMkLst>
          <pc:docMk/>
          <pc:sldMk cId="3872393510" sldId="329"/>
        </pc:sldMkLst>
        <pc:spChg chg="del">
          <ac:chgData name="Michel Ebner | sevDesk" userId="d40e8426-ee57-4878-a5d1-168d5aee37fc" providerId="ADAL" clId="{5B1EED62-E828-4772-BCC8-4010FF82AAAA}" dt="2022-06-03T10:01:00.127" v="5054" actId="478"/>
          <ac:spMkLst>
            <pc:docMk/>
            <pc:sldMk cId="3872393510" sldId="329"/>
            <ac:spMk id="2" creationId="{23460A6B-045D-B7A5-5397-7DC41CC99600}"/>
          </ac:spMkLst>
        </pc:spChg>
        <pc:spChg chg="mod">
          <ac:chgData name="Michel Ebner | sevDesk" userId="d40e8426-ee57-4878-a5d1-168d5aee37fc" providerId="ADAL" clId="{5B1EED62-E828-4772-BCC8-4010FF82AAAA}" dt="2022-06-03T10:05:52.865" v="5099" actId="20577"/>
          <ac:spMkLst>
            <pc:docMk/>
            <pc:sldMk cId="3872393510" sldId="329"/>
            <ac:spMk id="4" creationId="{A48D6456-68E3-4297-8622-5D5F689106FC}"/>
          </ac:spMkLst>
        </pc:spChg>
        <pc:spChg chg="add del mod">
          <ac:chgData name="Michel Ebner | sevDesk" userId="d40e8426-ee57-4878-a5d1-168d5aee37fc" providerId="ADAL" clId="{5B1EED62-E828-4772-BCC8-4010FF82AAAA}" dt="2022-06-03T10:01:01.705" v="5055" actId="478"/>
          <ac:spMkLst>
            <pc:docMk/>
            <pc:sldMk cId="3872393510" sldId="329"/>
            <ac:spMk id="5" creationId="{0A221741-C57C-94C5-0DA1-2D11FAF7780C}"/>
          </ac:spMkLst>
        </pc:spChg>
        <pc:spChg chg="add del">
          <ac:chgData name="Michel Ebner | sevDesk" userId="d40e8426-ee57-4878-a5d1-168d5aee37fc" providerId="ADAL" clId="{5B1EED62-E828-4772-BCC8-4010FF82AAAA}" dt="2022-06-03T10:01:04.554" v="5057" actId="478"/>
          <ac:spMkLst>
            <pc:docMk/>
            <pc:sldMk cId="3872393510" sldId="329"/>
            <ac:spMk id="8" creationId="{0E101588-F566-05BE-0C2B-6D38E6927840}"/>
          </ac:spMkLst>
        </pc:spChg>
        <pc:picChg chg="add del mod modCrop">
          <ac:chgData name="Michel Ebner | sevDesk" userId="d40e8426-ee57-4878-a5d1-168d5aee37fc" providerId="ADAL" clId="{5B1EED62-E828-4772-BCC8-4010FF82AAAA}" dt="2022-06-03T10:02:13.736" v="5065" actId="478"/>
          <ac:picMkLst>
            <pc:docMk/>
            <pc:sldMk cId="3872393510" sldId="329"/>
            <ac:picMk id="9" creationId="{4C615E89-E589-C65A-E33F-9E36DF593606}"/>
          </ac:picMkLst>
        </pc:picChg>
        <pc:picChg chg="add del">
          <ac:chgData name="Michel Ebner | sevDesk" userId="d40e8426-ee57-4878-a5d1-168d5aee37fc" providerId="ADAL" clId="{5B1EED62-E828-4772-BCC8-4010FF82AAAA}" dt="2022-06-03T10:02:38.233" v="5067" actId="478"/>
          <ac:picMkLst>
            <pc:docMk/>
            <pc:sldMk cId="3872393510" sldId="329"/>
            <ac:picMk id="11" creationId="{584658BD-64A2-91B8-F603-AEA86675FD8A}"/>
          </ac:picMkLst>
        </pc:picChg>
        <pc:picChg chg="add del mod">
          <ac:chgData name="Michel Ebner | sevDesk" userId="d40e8426-ee57-4878-a5d1-168d5aee37fc" providerId="ADAL" clId="{5B1EED62-E828-4772-BCC8-4010FF82AAAA}" dt="2022-06-03T10:08:48.388" v="5100" actId="478"/>
          <ac:picMkLst>
            <pc:docMk/>
            <pc:sldMk cId="3872393510" sldId="329"/>
            <ac:picMk id="13" creationId="{96B09A54-FE3C-59E7-BB98-DB128ECE6626}"/>
          </ac:picMkLst>
        </pc:picChg>
        <pc:picChg chg="add mod">
          <ac:chgData name="Michel Ebner | sevDesk" userId="d40e8426-ee57-4878-a5d1-168d5aee37fc" providerId="ADAL" clId="{5B1EED62-E828-4772-BCC8-4010FF82AAAA}" dt="2022-06-03T10:08:50.595" v="5102" actId="1076"/>
          <ac:picMkLst>
            <pc:docMk/>
            <pc:sldMk cId="3872393510" sldId="329"/>
            <ac:picMk id="16" creationId="{321C5BF7-D0C1-7C67-9EF5-AC1A6A364B42}"/>
          </ac:picMkLst>
        </pc:picChg>
      </pc:sldChg>
      <pc:sldChg chg="modSp add del mod">
        <pc:chgData name="Michel Ebner | sevDesk" userId="d40e8426-ee57-4878-a5d1-168d5aee37fc" providerId="ADAL" clId="{5B1EED62-E828-4772-BCC8-4010FF82AAAA}" dt="2022-06-03T09:50:34.726" v="5008" actId="47"/>
        <pc:sldMkLst>
          <pc:docMk/>
          <pc:sldMk cId="3897602375" sldId="329"/>
        </pc:sldMkLst>
        <pc:spChg chg="mod">
          <ac:chgData name="Michel Ebner | sevDesk" userId="d40e8426-ee57-4878-a5d1-168d5aee37fc" providerId="ADAL" clId="{5B1EED62-E828-4772-BCC8-4010FF82AAAA}" dt="2022-06-03T09:50:32.685" v="5007" actId="6549"/>
          <ac:spMkLst>
            <pc:docMk/>
            <pc:sldMk cId="3897602375" sldId="329"/>
            <ac:spMk id="2" creationId="{23460A6B-045D-B7A5-5397-7DC41CC99600}"/>
          </ac:spMkLst>
        </pc:spChg>
      </pc:sldChg>
      <pc:sldChg chg="addSp delSp modSp add mod modTransition modNotesTx">
        <pc:chgData name="Michel Ebner | sevDesk" userId="d40e8426-ee57-4878-a5d1-168d5aee37fc" providerId="ADAL" clId="{5B1EED62-E828-4772-BCC8-4010FF82AAAA}" dt="2022-06-03T13:02:45.677" v="5989"/>
        <pc:sldMkLst>
          <pc:docMk/>
          <pc:sldMk cId="2826635479" sldId="330"/>
        </pc:sldMkLst>
        <pc:picChg chg="add mod">
          <ac:chgData name="Michel Ebner | sevDesk" userId="d40e8426-ee57-4878-a5d1-168d5aee37fc" providerId="ADAL" clId="{5B1EED62-E828-4772-BCC8-4010FF82AAAA}" dt="2022-06-03T10:09:24.366" v="5105" actId="1076"/>
          <ac:picMkLst>
            <pc:docMk/>
            <pc:sldMk cId="2826635479" sldId="330"/>
            <ac:picMk id="3" creationId="{5AB6CF93-90E4-EC4C-7930-0407B6DB43D8}"/>
          </ac:picMkLst>
        </pc:picChg>
        <pc:picChg chg="del">
          <ac:chgData name="Michel Ebner | sevDesk" userId="d40e8426-ee57-4878-a5d1-168d5aee37fc" providerId="ADAL" clId="{5B1EED62-E828-4772-BCC8-4010FF82AAAA}" dt="2022-06-03T10:08:55.131" v="5103" actId="478"/>
          <ac:picMkLst>
            <pc:docMk/>
            <pc:sldMk cId="2826635479" sldId="330"/>
            <ac:picMk id="13" creationId="{96B09A54-FE3C-59E7-BB98-DB128ECE6626}"/>
          </ac:picMkLst>
        </pc:picChg>
      </pc:sldChg>
      <pc:sldChg chg="addSp delSp modSp add mod modTransition modNotesTx">
        <pc:chgData name="Michel Ebner | sevDesk" userId="d40e8426-ee57-4878-a5d1-168d5aee37fc" providerId="ADAL" clId="{5B1EED62-E828-4772-BCC8-4010FF82AAAA}" dt="2022-06-03T13:02:45.677" v="5989"/>
        <pc:sldMkLst>
          <pc:docMk/>
          <pc:sldMk cId="2231756926" sldId="331"/>
        </pc:sldMkLst>
        <pc:picChg chg="del">
          <ac:chgData name="Michel Ebner | sevDesk" userId="d40e8426-ee57-4878-a5d1-168d5aee37fc" providerId="ADAL" clId="{5B1EED62-E828-4772-BCC8-4010FF82AAAA}" dt="2022-06-03T11:43:01.792" v="5107" actId="478"/>
          <ac:picMkLst>
            <pc:docMk/>
            <pc:sldMk cId="2231756926" sldId="331"/>
            <ac:picMk id="3" creationId="{5AB6CF93-90E4-EC4C-7930-0407B6DB43D8}"/>
          </ac:picMkLst>
        </pc:picChg>
        <pc:picChg chg="add mod">
          <ac:chgData name="Michel Ebner | sevDesk" userId="d40e8426-ee57-4878-a5d1-168d5aee37fc" providerId="ADAL" clId="{5B1EED62-E828-4772-BCC8-4010FF82AAAA}" dt="2022-06-03T11:43:29.527" v="5109" actId="1076"/>
          <ac:picMkLst>
            <pc:docMk/>
            <pc:sldMk cId="2231756926" sldId="331"/>
            <ac:picMk id="5" creationId="{8BA8C80C-7A5F-43DE-76C1-967275329BBA}"/>
          </ac:picMkLst>
        </pc:picChg>
      </pc:sldChg>
      <pc:sldChg chg="addSp delSp modSp add mod modTransition chgLayout">
        <pc:chgData name="Michel Ebner | sevDesk" userId="d40e8426-ee57-4878-a5d1-168d5aee37fc" providerId="ADAL" clId="{5B1EED62-E828-4772-BCC8-4010FF82AAAA}" dt="2022-06-03T13:02:45.677" v="5989"/>
        <pc:sldMkLst>
          <pc:docMk/>
          <pc:sldMk cId="2577427386" sldId="332"/>
        </pc:sldMkLst>
        <pc:spChg chg="add mod ord">
          <ac:chgData name="Michel Ebner | sevDesk" userId="d40e8426-ee57-4878-a5d1-168d5aee37fc" providerId="ADAL" clId="{5B1EED62-E828-4772-BCC8-4010FF82AAAA}" dt="2022-06-03T12:02:46.735" v="5483" actId="20577"/>
          <ac:spMkLst>
            <pc:docMk/>
            <pc:sldMk cId="2577427386" sldId="332"/>
            <ac:spMk id="2" creationId="{D09E58B7-0697-43E0-BF7B-C610B5A09EAC}"/>
          </ac:spMkLst>
        </pc:spChg>
        <pc:spChg chg="mod ord">
          <ac:chgData name="Michel Ebner | sevDesk" userId="d40e8426-ee57-4878-a5d1-168d5aee37fc" providerId="ADAL" clId="{5B1EED62-E828-4772-BCC8-4010FF82AAAA}" dt="2022-06-03T11:47:40.711" v="5135" actId="700"/>
          <ac:spMkLst>
            <pc:docMk/>
            <pc:sldMk cId="2577427386" sldId="332"/>
            <ac:spMk id="4" creationId="{A48D6456-68E3-4297-8622-5D5F689106FC}"/>
          </ac:spMkLst>
        </pc:spChg>
        <pc:spChg chg="add mod">
          <ac:chgData name="Michel Ebner | sevDesk" userId="d40e8426-ee57-4878-a5d1-168d5aee37fc" providerId="ADAL" clId="{5B1EED62-E828-4772-BCC8-4010FF82AAAA}" dt="2022-06-03T12:03:04.137" v="5485" actId="1076"/>
          <ac:spMkLst>
            <pc:docMk/>
            <pc:sldMk cId="2577427386" sldId="332"/>
            <ac:spMk id="7" creationId="{9A0722B1-98C9-3498-4346-A6C252C51A44}"/>
          </ac:spMkLst>
        </pc:spChg>
        <pc:spChg chg="mod ord">
          <ac:chgData name="Michel Ebner | sevDesk" userId="d40e8426-ee57-4878-a5d1-168d5aee37fc" providerId="ADAL" clId="{5B1EED62-E828-4772-BCC8-4010FF82AAAA}" dt="2022-06-03T11:47:40.711" v="5135" actId="700"/>
          <ac:spMkLst>
            <pc:docMk/>
            <pc:sldMk cId="2577427386" sldId="332"/>
            <ac:spMk id="15" creationId="{162DD978-4063-4FC0-E669-6E6C530855E8}"/>
          </ac:spMkLst>
        </pc:spChg>
        <pc:picChg chg="del">
          <ac:chgData name="Michel Ebner | sevDesk" userId="d40e8426-ee57-4878-a5d1-168d5aee37fc" providerId="ADAL" clId="{5B1EED62-E828-4772-BCC8-4010FF82AAAA}" dt="2022-06-03T11:47:35.915" v="5134" actId="478"/>
          <ac:picMkLst>
            <pc:docMk/>
            <pc:sldMk cId="2577427386" sldId="332"/>
            <ac:picMk id="5" creationId="{8BA8C80C-7A5F-43DE-76C1-967275329BBA}"/>
          </ac:picMkLst>
        </pc:picChg>
      </pc:sldChg>
      <pc:sldChg chg="add or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1928561983" sldId="333"/>
        </pc:sldMkLst>
      </pc:sldChg>
      <pc:sldChg chg="delSp modSp add mod or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3215190154" sldId="334"/>
        </pc:sldMkLst>
        <pc:spChg chg="mod">
          <ac:chgData name="Michel Ebner | sevDesk" userId="d40e8426-ee57-4878-a5d1-168d5aee37fc" providerId="ADAL" clId="{5B1EED62-E828-4772-BCC8-4010FF82AAAA}" dt="2022-06-03T12:04:06.694" v="5524" actId="20577"/>
          <ac:spMkLst>
            <pc:docMk/>
            <pc:sldMk cId="3215190154" sldId="334"/>
            <ac:spMk id="2" creationId="{67509AE9-0D3C-3F44-8AB0-E5F649B69BBC}"/>
          </ac:spMkLst>
        </pc:spChg>
        <pc:picChg chg="del">
          <ac:chgData name="Michel Ebner | sevDesk" userId="d40e8426-ee57-4878-a5d1-168d5aee37fc" providerId="ADAL" clId="{5B1EED62-E828-4772-BCC8-4010FF82AAAA}" dt="2022-06-03T12:03:59.304" v="5492" actId="478"/>
          <ac:picMkLst>
            <pc:docMk/>
            <pc:sldMk cId="3215190154" sldId="334"/>
            <ac:picMk id="4098" creationId="{92601FA3-E0CE-EFC8-3025-890E9DCA0EF0}"/>
          </ac:picMkLst>
        </pc:picChg>
      </pc:sldChg>
      <pc:sldChg chg="modSp add mo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3330820363" sldId="335"/>
        </pc:sldMkLst>
        <pc:spChg chg="mod">
          <ac:chgData name="Michel Ebner | sevDesk" userId="d40e8426-ee57-4878-a5d1-168d5aee37fc" providerId="ADAL" clId="{5B1EED62-E828-4772-BCC8-4010FF82AAAA}" dt="2022-06-03T12:04:41.058" v="5530" actId="20577"/>
          <ac:spMkLst>
            <pc:docMk/>
            <pc:sldMk cId="3330820363" sldId="335"/>
            <ac:spMk id="4" creationId="{49B45D94-7127-815A-54C2-E338870C836D}"/>
          </ac:spMkLst>
        </pc:spChg>
        <pc:spChg chg="mod">
          <ac:chgData name="Michel Ebner | sevDesk" userId="d40e8426-ee57-4878-a5d1-168d5aee37fc" providerId="ADAL" clId="{5B1EED62-E828-4772-BCC8-4010FF82AAAA}" dt="2022-06-03T12:10:20.378" v="5930" actId="20577"/>
          <ac:spMkLst>
            <pc:docMk/>
            <pc:sldMk cId="3330820363" sldId="335"/>
            <ac:spMk id="5" creationId="{3C43D620-757F-78BC-CA15-BB1FA80F40C3}"/>
          </ac:spMkLst>
        </pc:spChg>
      </pc:sldChg>
      <pc:sldChg chg="modSp add mo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1265691912" sldId="336"/>
        </pc:sldMkLst>
        <pc:spChg chg="mod">
          <ac:chgData name="Michel Ebner | sevDesk" userId="d40e8426-ee57-4878-a5d1-168d5aee37fc" providerId="ADAL" clId="{5B1EED62-E828-4772-BCC8-4010FF82AAAA}" dt="2022-06-03T12:11:37.437" v="5934" actId="403"/>
          <ac:spMkLst>
            <pc:docMk/>
            <pc:sldMk cId="1265691912" sldId="336"/>
            <ac:spMk id="5" creationId="{3C43D620-757F-78BC-CA15-BB1FA80F40C3}"/>
          </ac:spMkLst>
        </pc:spChg>
      </pc:sldChg>
      <pc:sldChg chg="ad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2313932967" sldId="337"/>
        </pc:sldMkLst>
      </pc:sldChg>
      <pc:sldChg chg="modSp add mo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2100996442" sldId="338"/>
        </pc:sldMkLst>
        <pc:spChg chg="mod">
          <ac:chgData name="Michel Ebner | sevDesk" userId="d40e8426-ee57-4878-a5d1-168d5aee37fc" providerId="ADAL" clId="{5B1EED62-E828-4772-BCC8-4010FF82AAAA}" dt="2022-06-03T12:11:56.759" v="5942" actId="403"/>
          <ac:spMkLst>
            <pc:docMk/>
            <pc:sldMk cId="2100996442" sldId="338"/>
            <ac:spMk id="5" creationId="{3C43D620-757F-78BC-CA15-BB1FA80F40C3}"/>
          </ac:spMkLst>
        </pc:spChg>
      </pc:sldChg>
      <pc:sldChg chg="modSp add mo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3946678643" sldId="339"/>
        </pc:sldMkLst>
        <pc:spChg chg="mod">
          <ac:chgData name="Michel Ebner | sevDesk" userId="d40e8426-ee57-4878-a5d1-168d5aee37fc" providerId="ADAL" clId="{5B1EED62-E828-4772-BCC8-4010FF82AAAA}" dt="2022-06-03T12:12:23.015" v="5956" actId="403"/>
          <ac:spMkLst>
            <pc:docMk/>
            <pc:sldMk cId="3946678643" sldId="339"/>
            <ac:spMk id="5" creationId="{3C43D620-757F-78BC-CA15-BB1FA80F40C3}"/>
          </ac:spMkLst>
        </pc:spChg>
      </pc:sldChg>
      <pc:sldChg chg="add del">
        <pc:chgData name="Michel Ebner | sevDesk" userId="d40e8426-ee57-4878-a5d1-168d5aee37fc" providerId="ADAL" clId="{5B1EED62-E828-4772-BCC8-4010FF82AAAA}" dt="2022-06-03T12:12:07.845" v="5945"/>
        <pc:sldMkLst>
          <pc:docMk/>
          <pc:sldMk cId="842170090" sldId="340"/>
        </pc:sldMkLst>
      </pc:sldChg>
      <pc:sldChg chg="add or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1134336443" sldId="340"/>
        </pc:sldMkLst>
      </pc:sldChg>
      <pc:sldChg chg="ad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3369208385" sldId="341"/>
        </pc:sldMkLst>
      </pc:sldChg>
      <pc:sldChg chg="modSp add mo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530483465" sldId="342"/>
        </pc:sldMkLst>
        <pc:spChg chg="mod">
          <ac:chgData name="Michel Ebner | sevDesk" userId="d40e8426-ee57-4878-a5d1-168d5aee37fc" providerId="ADAL" clId="{5B1EED62-E828-4772-BCC8-4010FF82AAAA}" dt="2022-06-03T12:12:33.330" v="5964" actId="403"/>
          <ac:spMkLst>
            <pc:docMk/>
            <pc:sldMk cId="530483465" sldId="342"/>
            <ac:spMk id="5" creationId="{3C43D620-757F-78BC-CA15-BB1FA80F40C3}"/>
          </ac:spMkLst>
        </pc:spChg>
      </pc:sldChg>
      <pc:sldChg chg="ad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3663952707" sldId="343"/>
        </pc:sldMkLst>
      </pc:sldChg>
      <pc:sldChg chg="modSp add mo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3820870331" sldId="344"/>
        </pc:sldMkLst>
        <pc:spChg chg="mod">
          <ac:chgData name="Michel Ebner | sevDesk" userId="d40e8426-ee57-4878-a5d1-168d5aee37fc" providerId="ADAL" clId="{5B1EED62-E828-4772-BCC8-4010FF82AAAA}" dt="2022-06-03T12:12:42.939" v="5972" actId="403"/>
          <ac:spMkLst>
            <pc:docMk/>
            <pc:sldMk cId="3820870331" sldId="344"/>
            <ac:spMk id="5" creationId="{3C43D620-757F-78BC-CA15-BB1FA80F40C3}"/>
          </ac:spMkLst>
        </pc:spChg>
      </pc:sldChg>
      <pc:sldChg chg="ad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3730134551" sldId="345"/>
        </pc:sldMkLst>
      </pc:sldChg>
      <pc:sldChg chg="modSp add mo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2730877589" sldId="346"/>
        </pc:sldMkLst>
        <pc:spChg chg="mod">
          <ac:chgData name="Michel Ebner | sevDesk" userId="d40e8426-ee57-4878-a5d1-168d5aee37fc" providerId="ADAL" clId="{5B1EED62-E828-4772-BCC8-4010FF82AAAA}" dt="2022-06-03T12:12:52.873" v="5980" actId="403"/>
          <ac:spMkLst>
            <pc:docMk/>
            <pc:sldMk cId="2730877589" sldId="346"/>
            <ac:spMk id="5" creationId="{3C43D620-757F-78BC-CA15-BB1FA80F40C3}"/>
          </ac:spMkLst>
        </pc:spChg>
      </pc:sldChg>
      <pc:sldChg chg="ad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2547523171" sldId="347"/>
        </pc:sldMkLst>
      </pc:sldChg>
      <pc:sldChg chg="modSp add mod modTransition">
        <pc:chgData name="Michel Ebner | sevDesk" userId="d40e8426-ee57-4878-a5d1-168d5aee37fc" providerId="ADAL" clId="{5B1EED62-E828-4772-BCC8-4010FF82AAAA}" dt="2022-06-03T13:02:45.677" v="5989"/>
        <pc:sldMkLst>
          <pc:docMk/>
          <pc:sldMk cId="4271987865" sldId="348"/>
        </pc:sldMkLst>
        <pc:spChg chg="mod">
          <ac:chgData name="Michel Ebner | sevDesk" userId="d40e8426-ee57-4878-a5d1-168d5aee37fc" providerId="ADAL" clId="{5B1EED62-E828-4772-BCC8-4010FF82AAAA}" dt="2022-06-03T12:13:04.357" v="5988" actId="403"/>
          <ac:spMkLst>
            <pc:docMk/>
            <pc:sldMk cId="4271987865" sldId="348"/>
            <ac:spMk id="5" creationId="{3C43D620-757F-78BC-CA15-BB1FA80F40C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90C8C8E-F5D9-3C42-B7A8-26FE27C470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807972-995E-E244-B1D6-F99E4CF7F3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8E200-0D4C-244F-ACB7-DF61CADE8BF3}" type="datetimeFigureOut">
              <a:rPr lang="de-DE" smtClean="0"/>
              <a:t>03.06.2022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965328-9D4C-A442-9AB0-C5A75A3055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01DAD9-9E9A-804D-BBB5-C8C0A66F9F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9DEAE-1BCC-AE49-A5F7-D5169263D42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310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SaaS Company</a:t>
            </a:r>
          </a:p>
          <a:p>
            <a:r>
              <a:rPr lang="en-US" dirty="0"/>
              <a:t>Cloud accounting for micro and small </a:t>
            </a:r>
            <a:r>
              <a:rPr lang="en-US" dirty="0" err="1"/>
              <a:t>businisses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93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62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582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Easy: Software engineer with data specification</a:t>
            </a:r>
          </a:p>
          <a:p>
            <a:r>
              <a:rPr lang="en-US" dirty="0"/>
              <a:t>Real: solution oriented engineer for data. build infra, build pipeline, Extract data. The transform is not even that big of its role anymore.</a:t>
            </a:r>
          </a:p>
        </p:txBody>
      </p:sp>
    </p:spTree>
    <p:extLst>
      <p:ext uri="{BB962C8B-B14F-4D97-AF65-F5344CB8AC3E}">
        <p14:creationId xmlns:p14="http://schemas.microsoft.com/office/powerpoint/2010/main" val="1520165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Easy: Software engineer with data specification</a:t>
            </a:r>
          </a:p>
          <a:p>
            <a:r>
              <a:rPr lang="en-US" dirty="0"/>
              <a:t>Real: solution oriented engineer for data. build infra, build pipeline, Extract data. The transform is not even that big of its role anymore. </a:t>
            </a:r>
          </a:p>
        </p:txBody>
      </p:sp>
    </p:spTree>
    <p:extLst>
      <p:ext uri="{BB962C8B-B14F-4D97-AF65-F5344CB8AC3E}">
        <p14:creationId xmlns:p14="http://schemas.microsoft.com/office/powerpoint/2010/main" val="767636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all part of my job! </a:t>
            </a:r>
          </a:p>
          <a:p>
            <a:r>
              <a:rPr lang="en-US" dirty="0"/>
              <a:t>Is it because I am the lone data engineer? Probably</a:t>
            </a:r>
          </a:p>
          <a:p>
            <a:r>
              <a:rPr lang="en-US" dirty="0"/>
              <a:t>Should it be? For me yes, it makes my job so exciting </a:t>
            </a:r>
          </a:p>
          <a:p>
            <a:r>
              <a:rPr lang="en-US" dirty="0"/>
              <a:t>As you see it is close to a software engineer. But you think data, not feature! </a:t>
            </a:r>
          </a:p>
        </p:txBody>
      </p:sp>
    </p:spTree>
    <p:extLst>
      <p:ext uri="{BB962C8B-B14F-4D97-AF65-F5344CB8AC3E}">
        <p14:creationId xmlns:p14="http://schemas.microsoft.com/office/powerpoint/2010/main" val="25300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SaaS Company</a:t>
            </a:r>
          </a:p>
          <a:p>
            <a:r>
              <a:rPr lang="en-US" dirty="0"/>
              <a:t>Cloud accounting for micro and small </a:t>
            </a:r>
            <a:r>
              <a:rPr lang="en-US" dirty="0" err="1"/>
              <a:t>businisses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321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this is still very vague. What’s part of a data engineers' job?</a:t>
            </a:r>
            <a:br>
              <a:rPr lang="en-US" dirty="0"/>
            </a:br>
            <a:r>
              <a:rPr lang="en-US" dirty="0"/>
              <a:t>Well that depends (as usual). It depends on the team size, structure and process.</a:t>
            </a:r>
            <a:br>
              <a:rPr lang="en-US" dirty="0"/>
            </a:br>
            <a:r>
              <a:rPr lang="en-US" dirty="0"/>
              <a:t>The main question is: is it ELT or ETL? </a:t>
            </a:r>
            <a:br>
              <a:rPr lang="en-US" dirty="0"/>
            </a:br>
            <a:r>
              <a:rPr lang="en-US" dirty="0"/>
              <a:t>In my case, we use ELT and I am responsible for following parts:</a:t>
            </a:r>
            <a:br>
              <a:rPr lang="en-US" dirty="0"/>
            </a:br>
            <a:r>
              <a:rPr lang="en-US" dirty="0"/>
              <a:t>- Data Extraction</a:t>
            </a:r>
            <a:br>
              <a:rPr lang="en-US" dirty="0"/>
            </a:br>
            <a:r>
              <a:rPr lang="en-US" dirty="0"/>
              <a:t>- Data Loading</a:t>
            </a:r>
            <a:br>
              <a:rPr lang="en-US" dirty="0"/>
            </a:br>
            <a:r>
              <a:rPr lang="en-US" dirty="0"/>
              <a:t>- Infrastructure</a:t>
            </a:r>
            <a:br>
              <a:rPr lang="en-US" dirty="0"/>
            </a:br>
            <a:r>
              <a:rPr lang="en-US" dirty="0"/>
              <a:t>- Build and deploy </a:t>
            </a:r>
          </a:p>
          <a:p>
            <a:r>
              <a:rPr lang="en-US" dirty="0"/>
              <a:t>Now you may wonder? What is ELT or ETL or the other specific words? Let me explain some of them and if I use one during the workshop, interrupt me and I will explain it. 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0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Before: absence of real big data processing methods. Copy data from a source to a target and gather all in one place</a:t>
            </a:r>
          </a:p>
          <a:p>
            <a:r>
              <a:rPr lang="en-US" dirty="0"/>
              <a:t>2004 was a first big breakthrough by Jeff Dean and Sanjay Ghemawat regarding data processing on large clusters : MapReduce was created at Google</a:t>
            </a:r>
          </a:p>
          <a:p>
            <a:r>
              <a:rPr lang="en-US" dirty="0"/>
              <a:t>Hadoop quickly got onto the train and wrote an open source implementation of MapReduce which was published in 2006</a:t>
            </a:r>
          </a:p>
          <a:p>
            <a:r>
              <a:rPr lang="en-US" dirty="0"/>
              <a:t>2008</a:t>
            </a:r>
          </a:p>
          <a:p>
            <a:r>
              <a:rPr lang="en-US" dirty="0"/>
              <a:t>2011</a:t>
            </a:r>
          </a:p>
          <a:p>
            <a:r>
              <a:rPr lang="en-US" dirty="0"/>
              <a:t>2014</a:t>
            </a:r>
          </a:p>
          <a:p>
            <a:r>
              <a:rPr lang="en-US" dirty="0"/>
              <a:t>2016</a:t>
            </a:r>
          </a:p>
          <a:p>
            <a:r>
              <a:rPr lang="en-US" dirty="0"/>
              <a:t>2018</a:t>
            </a:r>
          </a:p>
          <a:p>
            <a:r>
              <a:rPr lang="en-US" dirty="0"/>
              <a:t>2019</a:t>
            </a:r>
          </a:p>
          <a:p>
            <a:r>
              <a:rPr lang="en-US" dirty="0"/>
              <a:t>Today we have many tools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How? data driven thinking, cloud, Technology</a:t>
            </a:r>
          </a:p>
        </p:txBody>
      </p:sp>
    </p:spTree>
    <p:extLst>
      <p:ext uri="{BB962C8B-B14F-4D97-AF65-F5344CB8AC3E}">
        <p14:creationId xmlns:p14="http://schemas.microsoft.com/office/powerpoint/2010/main" val="650990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69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244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885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CONFIG is a required argument that points to a JSON file containing any configuration parameters the Tap needs. </a:t>
            </a:r>
          </a:p>
          <a:p>
            <a:r>
              <a:rPr lang="en-GB" dirty="0"/>
              <a:t>STATE is an optional argument pointing to a JSON file that the Tap can use to remember information from the previous invocation, like, for example, the point where it left off. </a:t>
            </a:r>
          </a:p>
          <a:p>
            <a:r>
              <a:rPr lang="en-GB" dirty="0"/>
              <a:t>CATALOG is an optional argument pointing to a JSON file that the Tap can use to filter which streams should be synced.</a:t>
            </a:r>
          </a:p>
          <a:p>
            <a:endParaRPr lang="en-GB" dirty="0"/>
          </a:p>
          <a:p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RECORD messages contain the data from the data stream. </a:t>
            </a:r>
          </a:p>
          <a:p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SCHEMA messages describe the datatypes of data in the stream. </a:t>
            </a:r>
          </a:p>
          <a:p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STATE messages contain the state that the Tap wishes to persist.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37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65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69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E23C528-8DDA-5449-B69A-4D8B561451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3000" y="0"/>
            <a:ext cx="1308100" cy="48602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sz="600" b="1" cap="none" spc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16298" y="1229253"/>
            <a:ext cx="7688100" cy="927042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Montserrat"/>
              <a:buNone/>
              <a:defRPr sz="42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16298" y="2175841"/>
            <a:ext cx="7688100" cy="54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 b="1" i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>
                    <a:lumMod val="50000"/>
                    <a:lumOff val="5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-DE"/>
              <a:pPr/>
              <a:t>‹#›</a:t>
            </a:fld>
            <a:endParaRPr lang="de-DE"/>
          </a:p>
        </p:txBody>
      </p:sp>
      <p:cxnSp>
        <p:nvCxnSpPr>
          <p:cNvPr id="25" name="Straight Connector 13">
            <a:extLst>
              <a:ext uri="{FF2B5EF4-FFF2-40B4-BE49-F238E27FC236}">
                <a16:creationId xmlns:a16="http://schemas.microsoft.com/office/drawing/2014/main" id="{75F1A4E2-9867-7742-B01C-50BBF50B7FA9}"/>
              </a:ext>
            </a:extLst>
          </p:cNvPr>
          <p:cNvCxnSpPr>
            <a:cxnSpLocks/>
          </p:cNvCxnSpPr>
          <p:nvPr userDrawn="1"/>
        </p:nvCxnSpPr>
        <p:spPr>
          <a:xfrm>
            <a:off x="827050" y="2039922"/>
            <a:ext cx="745763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299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de-DE"/>
              <a:t>Mastertitelformat bearbeiten</a:t>
            </a:r>
            <a:endParaRPr/>
          </a:p>
        </p:txBody>
      </p: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F49A310D-D602-E943-BF13-90BB45098D9D}"/>
              </a:ext>
            </a:extLst>
          </p:cNvPr>
          <p:cNvCxnSpPr>
            <a:cxnSpLocks/>
          </p:cNvCxnSpPr>
          <p:nvPr userDrawn="1"/>
        </p:nvCxnSpPr>
        <p:spPr>
          <a:xfrm>
            <a:off x="813787" y="2039113"/>
            <a:ext cx="745763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11">
            <a:extLst>
              <a:ext uri="{FF2B5EF4-FFF2-40B4-BE49-F238E27FC236}">
                <a16:creationId xmlns:a16="http://schemas.microsoft.com/office/drawing/2014/main" id="{26463E3B-6D33-F941-BA24-8C4B5A4852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3000" y="0"/>
            <a:ext cx="1308100" cy="48602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sz="600" b="1" cap="none" spc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12286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Inhalt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8000"/>
                    </a14:imgEffect>
                  </a14:imgLayer>
                </a14:imgProps>
              </a:ext>
            </a:extLst>
          </a:blip>
          <a:srcRect/>
          <a:stretch>
            <a:fillRect b="90000"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>
                    <a:lumMod val="50000"/>
                    <a:lumOff val="50000"/>
                  </a:schemeClr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BAD7B203-307D-0747-B500-912FCC878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5600" y="649430"/>
            <a:ext cx="7810702" cy="529925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/>
              <a:t>Titel hinzufügen</a:t>
            </a:r>
          </a:p>
        </p:txBody>
      </p:sp>
      <p:cxnSp>
        <p:nvCxnSpPr>
          <p:cNvPr id="28" name="Straight Connector 13">
            <a:extLst>
              <a:ext uri="{FF2B5EF4-FFF2-40B4-BE49-F238E27FC236}">
                <a16:creationId xmlns:a16="http://schemas.microsoft.com/office/drawing/2014/main" id="{15DDDE1A-D651-8046-AF62-7194262E8A3A}"/>
              </a:ext>
            </a:extLst>
          </p:cNvPr>
          <p:cNvCxnSpPr>
            <a:cxnSpLocks/>
          </p:cNvCxnSpPr>
          <p:nvPr userDrawn="1"/>
        </p:nvCxnSpPr>
        <p:spPr>
          <a:xfrm>
            <a:off x="835142" y="1203830"/>
            <a:ext cx="745763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5024844-30F1-6C4C-8612-829C345627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488" y="1267191"/>
            <a:ext cx="7810500" cy="3169227"/>
          </a:xfrm>
          <a:prstGeom prst="rect">
            <a:avLst/>
          </a:prstGeom>
        </p:spPr>
        <p:txBody>
          <a:bodyPr/>
          <a:lstStyle>
            <a:lvl1pPr mar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  <a:lumOff val="25000"/>
                </a:schemeClr>
              </a:buClr>
              <a:buSzPct val="120000"/>
              <a:buFont typeface="Systemschrift Normal"/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de-DE" sz="1400" b="1" dirty="0" err="1">
                <a:solidFill>
                  <a:schemeClr val="accent2"/>
                </a:solidFill>
              </a:rPr>
              <a:t>Lorem</a:t>
            </a:r>
            <a:r>
              <a:rPr lang="de-DE" sz="1400" b="1" dirty="0">
                <a:solidFill>
                  <a:schemeClr val="accent2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Ipsum dolor</a:t>
            </a:r>
          </a:p>
          <a:p>
            <a:pPr marL="0" indent="0">
              <a:lnSpc>
                <a:spcPct val="100000"/>
              </a:lnSpc>
              <a:buNone/>
            </a:pPr>
            <a:endParaRPr lang="de-DE" sz="1400" b="1" dirty="0" err="1">
              <a:solidFill>
                <a:schemeClr val="tx1"/>
              </a:solidFill>
              <a:latin typeface="Montserrat"/>
            </a:endParaRPr>
          </a:p>
          <a:p>
            <a:pPr marL="171450" indent="-171450">
              <a:lnSpc>
                <a:spcPct val="100000"/>
              </a:lnSpc>
              <a:buClr>
                <a:schemeClr val="accent1">
                  <a:lumMod val="75000"/>
                  <a:lumOff val="25000"/>
                </a:schemeClr>
              </a:buClr>
              <a:buSzPct val="120000"/>
              <a:buFont typeface="Systemschrift Normal"/>
              <a:buChar char="●"/>
            </a:pPr>
            <a:r>
              <a:rPr lang="de-DE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Lorem ipsum</a:t>
            </a:r>
          </a:p>
          <a:p>
            <a:pPr marL="0">
              <a:lnSpc>
                <a:spcPct val="100000"/>
              </a:lnSpc>
              <a:buClr>
                <a:schemeClr val="accent1">
                  <a:lumMod val="75000"/>
                  <a:lumOff val="25000"/>
                </a:schemeClr>
              </a:buClr>
              <a:buSzPct val="120000"/>
              <a:buNone/>
            </a:pPr>
            <a:endParaRPr lang="de-DE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>
              <a:lnSpc>
                <a:spcPct val="100000"/>
              </a:lnSpc>
              <a:buClr>
                <a:schemeClr val="accent1">
                  <a:lumMod val="75000"/>
                  <a:lumOff val="25000"/>
                </a:schemeClr>
              </a:buClr>
              <a:buSzPct val="120000"/>
              <a:buNone/>
            </a:pPr>
            <a:endParaRPr lang="de-DE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>
              <a:lnSpc>
                <a:spcPct val="100000"/>
              </a:lnSpc>
              <a:buNone/>
            </a:pPr>
            <a:r>
              <a:rPr lang="de-DE" sz="1400" b="1" dirty="0" err="1">
                <a:solidFill>
                  <a:schemeClr val="accent2"/>
                </a:solidFill>
              </a:rPr>
              <a:t>Lorem</a:t>
            </a:r>
            <a:r>
              <a:rPr lang="de-DE" sz="1400" b="1" dirty="0">
                <a:solidFill>
                  <a:schemeClr val="accent2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Ipsum dolor</a:t>
            </a:r>
          </a:p>
          <a:p>
            <a:pPr marL="0">
              <a:lnSpc>
                <a:spcPct val="100000"/>
              </a:lnSpc>
              <a:buNone/>
            </a:pPr>
            <a:endParaRPr lang="de-DE" sz="1400" b="1" dirty="0" err="1">
              <a:solidFill>
                <a:schemeClr val="tx1"/>
              </a:solidFill>
              <a:latin typeface="Montserrat"/>
            </a:endParaRPr>
          </a:p>
          <a:p>
            <a:pPr marL="171450" indent="-171450">
              <a:lnSpc>
                <a:spcPct val="100000"/>
              </a:lnSpc>
              <a:buClr>
                <a:schemeClr val="accent1">
                  <a:lumMod val="75000"/>
                  <a:lumOff val="25000"/>
                </a:schemeClr>
              </a:buClr>
              <a:buSzPct val="120000"/>
              <a:buFont typeface="Systemschrift Normal"/>
              <a:buChar char="●"/>
            </a:pPr>
            <a:r>
              <a:rPr lang="de-DE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Lorem ipsum</a:t>
            </a:r>
          </a:p>
          <a:p>
            <a:pPr marL="0">
              <a:lnSpc>
                <a:spcPct val="100000"/>
              </a:lnSpc>
              <a:buClr>
                <a:schemeClr val="accent1">
                  <a:lumMod val="75000"/>
                  <a:lumOff val="25000"/>
                </a:schemeClr>
              </a:buClr>
              <a:buSzPct val="120000"/>
              <a:buNone/>
            </a:pPr>
            <a:endParaRPr lang="de-DE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>
              <a:lnSpc>
                <a:spcPct val="100000"/>
              </a:lnSpc>
              <a:buClr>
                <a:schemeClr val="accent1">
                  <a:lumMod val="75000"/>
                  <a:lumOff val="25000"/>
                </a:schemeClr>
              </a:buClr>
              <a:buSzPct val="120000"/>
              <a:buNone/>
            </a:pPr>
            <a:endParaRPr lang="de-DE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>
              <a:lnSpc>
                <a:spcPct val="100000"/>
              </a:lnSpc>
              <a:buNone/>
            </a:pPr>
            <a:r>
              <a:rPr lang="de-DE" sz="1400" b="1" dirty="0" err="1">
                <a:solidFill>
                  <a:schemeClr val="accent2"/>
                </a:solidFill>
              </a:rPr>
              <a:t>Lorem</a:t>
            </a:r>
            <a:r>
              <a:rPr lang="de-DE" sz="1400" b="1" dirty="0">
                <a:solidFill>
                  <a:schemeClr val="accent2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Ipsum dolor</a:t>
            </a:r>
          </a:p>
          <a:p>
            <a:pPr marL="0">
              <a:lnSpc>
                <a:spcPct val="100000"/>
              </a:lnSpc>
              <a:buNone/>
            </a:pPr>
            <a:endParaRPr lang="de-DE" sz="1400" b="1" dirty="0" err="1">
              <a:solidFill>
                <a:schemeClr val="tx1"/>
              </a:solidFill>
              <a:latin typeface="Montserrat"/>
            </a:endParaRPr>
          </a:p>
          <a:p>
            <a:pPr marL="171450" indent="-171450">
              <a:lnSpc>
                <a:spcPct val="100000"/>
              </a:lnSpc>
              <a:buClr>
                <a:schemeClr val="accent1">
                  <a:lumMod val="75000"/>
                  <a:lumOff val="25000"/>
                </a:schemeClr>
              </a:buClr>
              <a:buSzPct val="120000"/>
              <a:buFont typeface="Systemschrift Normal"/>
              <a:buChar char="●"/>
            </a:pPr>
            <a:r>
              <a:rPr lang="de-DE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Lorem ipsum</a:t>
            </a:r>
          </a:p>
          <a:p>
            <a:pPr marL="0">
              <a:lnSpc>
                <a:spcPct val="100000"/>
              </a:lnSpc>
              <a:buClr>
                <a:schemeClr val="accent1">
                  <a:lumMod val="75000"/>
                  <a:lumOff val="25000"/>
                </a:schemeClr>
              </a:buClr>
              <a:buSzPct val="120000"/>
              <a:buNone/>
            </a:pPr>
            <a:endParaRPr lang="de-DE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1400" b="1" i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"/>
            </a:endParaRP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99852582-1062-A344-B5B7-71DDBACFE9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3000" y="0"/>
            <a:ext cx="1308100" cy="48602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sz="600" b="1" cap="none" spc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2989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92658" y="1117854"/>
            <a:ext cx="459105" cy="0"/>
          </a:xfrm>
          <a:custGeom>
            <a:avLst/>
            <a:gdLst/>
            <a:ahLst/>
            <a:cxnLst/>
            <a:rect l="l" t="t" r="r" b="b"/>
            <a:pathLst>
              <a:path w="612140">
                <a:moveTo>
                  <a:pt x="0" y="0"/>
                </a:moveTo>
                <a:lnTo>
                  <a:pt x="612013" y="0"/>
                </a:lnTo>
              </a:path>
            </a:pathLst>
          </a:custGeom>
          <a:ln w="15875">
            <a:solidFill>
              <a:srgbClr val="173E5F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7" name="bg object 17"/>
          <p:cNvSpPr/>
          <p:nvPr/>
        </p:nvSpPr>
        <p:spPr>
          <a:xfrm>
            <a:off x="1" y="0"/>
            <a:ext cx="9143999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163D5E"/>
                </a:solidFill>
                <a:latin typeface="Noto Sans"/>
                <a:cs typeface="Noto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6259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8CF6EE3-9855-E143-82B7-9BC8A7B2075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31198" y="160732"/>
            <a:ext cx="826257" cy="172696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6" r:id="rId2"/>
    <p:sldLayoutId id="2147483655" r:id="rId3"/>
    <p:sldLayoutId id="214748365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noFill/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nasa.gov/neo/rest/v1/neo/brows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pi.nasa.gov/neo/rest/v1/feed?start_date=2015-09-07&amp;end_date=2015-09-07" TargetMode="External"/><Relationship Id="rId4" Type="http://schemas.openxmlformats.org/officeDocument/2006/relationships/hyperlink" Target="https://api.nasa.gov/neo/rest/v1/neo/%3cID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46eybw2v1nh52oe80d3bi91u-wpengine.netdna-ssl.com/wp-content/uploads/2021/09/ML-AI-Data-Landscape-2021.pdf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4.png"/><Relationship Id="rId18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microsoft.com/office/2007/relationships/hdphoto" Target="../media/hdphoto7.wdp"/><Relationship Id="rId17" Type="http://schemas.openxmlformats.org/officeDocument/2006/relationships/image" Target="../media/image47.png"/><Relationship Id="rId2" Type="http://schemas.openxmlformats.org/officeDocument/2006/relationships/image" Target="../media/image37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microsoft.com/office/2007/relationships/hdphoto" Target="../media/hdphoto4.wdp"/><Relationship Id="rId15" Type="http://schemas.openxmlformats.org/officeDocument/2006/relationships/image" Target="../media/image45.png"/><Relationship Id="rId10" Type="http://schemas.microsoft.com/office/2007/relationships/hdphoto" Target="../media/hdphoto6.wdp"/><Relationship Id="rId19" Type="http://schemas.openxmlformats.org/officeDocument/2006/relationships/image" Target="../media/image49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4" Type="http://schemas.microsoft.com/office/2007/relationships/hdphoto" Target="../media/hdphoto8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1EA441-06B9-DA4A-AB45-1C24B7CAED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Engineering 2.0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B16E5E-5A85-C04F-91D3-D5B8E2ABE3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Let's build a simple Data Pipeline using Singer.io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B97160C-4228-314B-8463-4E3D77A71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999" y="0"/>
            <a:ext cx="1596165" cy="486027"/>
          </a:xfrm>
        </p:spPr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</p:spTree>
    <p:extLst>
      <p:ext uri="{BB962C8B-B14F-4D97-AF65-F5344CB8AC3E}">
        <p14:creationId xmlns:p14="http://schemas.microsoft.com/office/powerpoint/2010/main" val="3021844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D6456-68E3-4297-8622-5D5F6891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bg2"/>
                </a:solidFill>
              </a:rPr>
              <a:t>What is Data Engineering</a:t>
            </a:r>
            <a:endParaRPr lang="de-DE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162DD978-4063-4FC0-E669-6E6C530855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3000" y="0"/>
            <a:ext cx="1308100" cy="486027"/>
          </a:xfrm>
        </p:spPr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0E83000-9B69-5A86-7899-63135BF85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83480" y="3981394"/>
            <a:ext cx="5994946" cy="603955"/>
          </a:xfrm>
        </p:spPr>
        <p:txBody>
          <a:bodyPr/>
          <a:lstStyle/>
          <a:p>
            <a:pPr algn="ctr"/>
            <a:r>
              <a:rPr lang="en-GB" sz="16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Source Sans Pro" panose="020B0503030403020204" pitchFamily="34" charset="0"/>
              </a:rPr>
              <a:t>“Data engineering is the practice designing and building systems for collecting, storing, and </a:t>
            </a:r>
            <a:r>
              <a:rPr lang="en-GB" sz="1600" b="0" i="0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Source Sans Pro" panose="020B0503030403020204" pitchFamily="34" charset="0"/>
              </a:rPr>
              <a:t>analyzing</a:t>
            </a:r>
            <a:r>
              <a:rPr lang="en-GB" sz="16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Source Sans Pro" panose="020B0503030403020204" pitchFamily="34" charset="0"/>
              </a:rPr>
              <a:t> data at scale.” - </a:t>
            </a:r>
            <a:r>
              <a:rPr lang="en-GB" sz="1600" b="0" i="0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Source Sans Pro" panose="020B0503030403020204" pitchFamily="34" charset="0"/>
              </a:rPr>
              <a:t>Cousera</a:t>
            </a:r>
            <a:endParaRPr lang="en-US" sz="16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5C8A0A7D-3759-3BDF-B9F1-B45BC7183C16}"/>
              </a:ext>
            </a:extLst>
          </p:cNvPr>
          <p:cNvSpPr txBox="1">
            <a:spLocks/>
          </p:cNvSpPr>
          <p:nvPr/>
        </p:nvSpPr>
        <p:spPr>
          <a:xfrm>
            <a:off x="3052921" y="2267878"/>
            <a:ext cx="5994946" cy="6039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  <a:lumOff val="25000"/>
                </a:schemeClr>
              </a:buClr>
              <a:buSzPct val="120000"/>
              <a:buFont typeface="Systemschrift Normal"/>
              <a:buNone/>
              <a:defRPr sz="1200" b="0" i="0" u="none" strike="noStrike" cap="none">
                <a:noFill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Source Sans Pro" panose="020B0503030403020204" pitchFamily="34" charset="0"/>
              </a:rPr>
              <a:t>“A data engineer is an IT worker whose primary job is to prepare data for analytical or operational uses.” - TechTarget</a:t>
            </a:r>
            <a:endParaRPr lang="en-US" sz="16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F4826C0D-F294-8FB3-1989-F45171BE0E05}"/>
              </a:ext>
            </a:extLst>
          </p:cNvPr>
          <p:cNvSpPr txBox="1">
            <a:spLocks/>
          </p:cNvSpPr>
          <p:nvPr/>
        </p:nvSpPr>
        <p:spPr>
          <a:xfrm>
            <a:off x="419188" y="2992401"/>
            <a:ext cx="5994946" cy="8684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  <a:lumOff val="25000"/>
                </a:schemeClr>
              </a:buClr>
              <a:buSzPct val="120000"/>
              <a:buFont typeface="Systemschrift Normal"/>
              <a:buNone/>
              <a:defRPr sz="1200" b="0" i="0" u="none" strike="noStrike" cap="none">
                <a:noFill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solidFill>
                  <a:schemeClr val="tx1"/>
                </a:solidFill>
                <a:latin typeface="Source Sans Pro" panose="020B0503030403020204" pitchFamily="34" charset="0"/>
              </a:rPr>
              <a:t>“Data engineering is the process of designing and building systems that let people collect and </a:t>
            </a:r>
            <a:r>
              <a:rPr lang="en-GB" sz="1600" dirty="0" err="1">
                <a:solidFill>
                  <a:schemeClr val="tx1"/>
                </a:solidFill>
                <a:latin typeface="Source Sans Pro" panose="020B0503030403020204" pitchFamily="34" charset="0"/>
              </a:rPr>
              <a:t>analyze</a:t>
            </a:r>
            <a:r>
              <a:rPr lang="en-GB" sz="1600" dirty="0">
                <a:solidFill>
                  <a:schemeClr val="tx1"/>
                </a:solidFill>
                <a:latin typeface="Source Sans Pro" panose="020B0503030403020204" pitchFamily="34" charset="0"/>
              </a:rPr>
              <a:t> raw data from multiple sources and formats.” - </a:t>
            </a:r>
            <a:r>
              <a:rPr lang="en-GB" sz="1600" dirty="0" err="1">
                <a:solidFill>
                  <a:schemeClr val="tx1"/>
                </a:solidFill>
                <a:latin typeface="Source Sans Pro" panose="020B0503030403020204" pitchFamily="34" charset="0"/>
              </a:rPr>
              <a:t>Dremio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BD394EE1-3794-0CCB-8DF9-94E1C0082766}"/>
              </a:ext>
            </a:extLst>
          </p:cNvPr>
          <p:cNvSpPr txBox="1">
            <a:spLocks/>
          </p:cNvSpPr>
          <p:nvPr/>
        </p:nvSpPr>
        <p:spPr>
          <a:xfrm>
            <a:off x="172999" y="1402875"/>
            <a:ext cx="6333586" cy="93589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  <a:lumOff val="25000"/>
                </a:schemeClr>
              </a:buClr>
              <a:buSzPct val="120000"/>
              <a:buFont typeface="Systemschrift Normal"/>
              <a:buNone/>
              <a:defRPr sz="1200" b="0" i="0" u="none" strike="noStrike" cap="none">
                <a:noFill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dirty="0">
                <a:solidFill>
                  <a:schemeClr val="tx1"/>
                </a:solidFill>
                <a:latin typeface="Source Sans Pro" panose="020B0503030403020204" pitchFamily="34" charset="0"/>
              </a:rPr>
              <a:t>“As a professional, the engineer prepares the structure to host the data. His job is similar in some ways to that of a software engineer, as he designs and builds and then integrates the company's data.” - Oracle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721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D6456-68E3-4297-8622-5D5F6891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bg2"/>
                </a:solidFill>
              </a:rPr>
              <a:t>What is Data Engineering</a:t>
            </a:r>
            <a:endParaRPr lang="de-DE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162DD978-4063-4FC0-E669-6E6C530855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3000" y="0"/>
            <a:ext cx="1308100" cy="486027"/>
          </a:xfrm>
        </p:spPr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2F3D1F-CE66-7161-219F-D6C83B7FD1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 anchorCtr="0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Process of building data pipelines to ingest necessary data for analysts and scientist</a:t>
            </a:r>
          </a:p>
        </p:txBody>
      </p:sp>
    </p:spTree>
    <p:extLst>
      <p:ext uri="{BB962C8B-B14F-4D97-AF65-F5344CB8AC3E}">
        <p14:creationId xmlns:p14="http://schemas.microsoft.com/office/powerpoint/2010/main" val="1763971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D6456-68E3-4297-8622-5D5F6891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bg2"/>
                </a:solidFill>
              </a:rPr>
              <a:t>Other definitions: ETL vs. EL(T)</a:t>
            </a:r>
            <a:endParaRPr lang="de-DE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162DD978-4063-4FC0-E669-6E6C530855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3000" y="0"/>
            <a:ext cx="1308100" cy="486027"/>
          </a:xfrm>
        </p:spPr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  <p:pic>
        <p:nvPicPr>
          <p:cNvPr id="1026" name="Picture 2" descr="ETL vs ELT: Key Differences and Latest Trends | Striim">
            <a:extLst>
              <a:ext uri="{FF2B5EF4-FFF2-40B4-BE49-F238E27FC236}">
                <a16:creationId xmlns:a16="http://schemas.microsoft.com/office/drawing/2014/main" id="{B19183BD-39A5-46C3-045E-1C45CEEDD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012" y="1309028"/>
            <a:ext cx="6117021" cy="344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C3C1A38-DC21-D937-B157-1A45994C730D}"/>
              </a:ext>
            </a:extLst>
          </p:cNvPr>
          <p:cNvSpPr txBox="1"/>
          <p:nvPr/>
        </p:nvSpPr>
        <p:spPr>
          <a:xfrm>
            <a:off x="6161164" y="4881890"/>
            <a:ext cx="4297680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 i="1" dirty="0"/>
              <a:t>Source: https://www.striim.com/blog/etl-vs-elt-2/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EBF432B-E549-4315-49E7-E39A1D704F3E}"/>
              </a:ext>
            </a:extLst>
          </p:cNvPr>
          <p:cNvSpPr txBox="1"/>
          <p:nvPr/>
        </p:nvSpPr>
        <p:spPr>
          <a:xfrm>
            <a:off x="365760" y="1381059"/>
            <a:ext cx="2036905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E: </a:t>
            </a:r>
            <a:r>
              <a:rPr lang="en-US" sz="2400" i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Extract</a:t>
            </a:r>
            <a:br>
              <a:rPr lang="en-US" sz="2400" b="1" i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</a:br>
            <a:r>
              <a:rPr lang="en-US" sz="2400" b="1" i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L: </a:t>
            </a:r>
            <a:r>
              <a:rPr lang="en-US" sz="2400" i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Load</a:t>
            </a:r>
            <a:br>
              <a:rPr lang="en-US" sz="2400" b="1" i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</a:br>
            <a:r>
              <a:rPr lang="en-US" sz="2400" b="1" i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T: </a:t>
            </a:r>
            <a:r>
              <a:rPr lang="en-US" sz="2400" i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3828143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09AE9-0D3C-3F44-8AB0-E5F649B69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1317996"/>
            <a:ext cx="7688400" cy="1051785"/>
          </a:xfrm>
        </p:spPr>
        <p:txBody>
          <a:bodyPr/>
          <a:lstStyle/>
          <a:p>
            <a:r>
              <a:rPr lang="en-GB" dirty="0"/>
              <a:t>Where did we come from?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093E02-E3AD-0A1D-3720-30988359A1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EF94E391-7AE0-5688-475F-D6668D94A014}"/>
              </a:ext>
            </a:extLst>
          </p:cNvPr>
          <p:cNvSpPr txBox="1">
            <a:spLocks/>
          </p:cNvSpPr>
          <p:nvPr/>
        </p:nvSpPr>
        <p:spPr>
          <a:xfrm>
            <a:off x="727800" y="2072428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2400" b="0" dirty="0"/>
              <a:t>A </a:t>
            </a:r>
            <a:r>
              <a:rPr lang="de-DE" sz="2400" b="0" dirty="0" err="1"/>
              <a:t>brief</a:t>
            </a:r>
            <a:r>
              <a:rPr lang="de-DE" sz="2400" b="0" dirty="0"/>
              <a:t> </a:t>
            </a:r>
            <a:r>
              <a:rPr lang="de-DE" sz="2400" b="0" dirty="0" err="1"/>
              <a:t>look</a:t>
            </a:r>
            <a:r>
              <a:rPr lang="de-DE" sz="2400" b="0" dirty="0"/>
              <a:t> </a:t>
            </a:r>
            <a:r>
              <a:rPr lang="de-DE" sz="2400" b="0" dirty="0" err="1"/>
              <a:t>into</a:t>
            </a:r>
            <a:r>
              <a:rPr lang="de-DE" sz="2400" b="0" dirty="0"/>
              <a:t> </a:t>
            </a:r>
            <a:r>
              <a:rPr lang="de-DE" sz="2400" b="0" dirty="0" err="1"/>
              <a:t>the</a:t>
            </a:r>
            <a:r>
              <a:rPr lang="de-DE" sz="2400" b="0" dirty="0"/>
              <a:t> </a:t>
            </a:r>
            <a:r>
              <a:rPr lang="de-DE" sz="2400" b="0" dirty="0" err="1"/>
              <a:t>History</a:t>
            </a:r>
            <a:r>
              <a:rPr lang="de-DE" sz="2400" b="0" dirty="0"/>
              <a:t> </a:t>
            </a:r>
            <a:r>
              <a:rPr lang="de-DE" sz="2400" b="0" dirty="0" err="1"/>
              <a:t>of</a:t>
            </a:r>
            <a:r>
              <a:rPr lang="de-DE" sz="2400" b="0" dirty="0"/>
              <a:t> Data Pipelines </a:t>
            </a:r>
            <a:r>
              <a:rPr lang="de-DE" sz="2400" b="0" dirty="0" err="1"/>
              <a:t>to</a:t>
            </a:r>
            <a:r>
              <a:rPr lang="de-DE" sz="2400" b="0" dirty="0"/>
              <a:t> </a:t>
            </a:r>
            <a:r>
              <a:rPr lang="de-DE" sz="2400" b="0" dirty="0" err="1"/>
              <a:t>understand</a:t>
            </a:r>
            <a:r>
              <a:rPr lang="de-DE" sz="2400" b="0" dirty="0"/>
              <a:t> </a:t>
            </a:r>
            <a:r>
              <a:rPr lang="de-DE" sz="2400" b="0" dirty="0" err="1"/>
              <a:t>how</a:t>
            </a:r>
            <a:r>
              <a:rPr lang="de-DE" sz="2400" b="0" dirty="0"/>
              <a:t> and </a:t>
            </a:r>
            <a:r>
              <a:rPr lang="de-DE" sz="2400" b="0" dirty="0" err="1"/>
              <a:t>why</a:t>
            </a:r>
            <a:r>
              <a:rPr lang="de-DE" sz="2400" b="0" dirty="0"/>
              <a:t> </a:t>
            </a:r>
            <a:r>
              <a:rPr lang="de-DE" sz="2400" b="0" dirty="0" err="1"/>
              <a:t>we</a:t>
            </a:r>
            <a:r>
              <a:rPr lang="de-DE" sz="2400" b="0" dirty="0"/>
              <a:t> do </a:t>
            </a:r>
            <a:r>
              <a:rPr lang="de-DE" sz="2400" b="0" dirty="0" err="1"/>
              <a:t>it</a:t>
            </a:r>
            <a:r>
              <a:rPr lang="de-DE" sz="2400" b="0" dirty="0"/>
              <a:t> </a:t>
            </a:r>
            <a:r>
              <a:rPr lang="de-DE" sz="2400" b="0" dirty="0" err="1"/>
              <a:t>now</a:t>
            </a:r>
            <a:r>
              <a:rPr lang="de-DE" sz="2400" b="0" dirty="0"/>
              <a:t> </a:t>
            </a:r>
            <a:r>
              <a:rPr lang="de-DE" sz="2400" b="0" dirty="0" err="1"/>
              <a:t>as</a:t>
            </a:r>
            <a:r>
              <a:rPr lang="de-DE" sz="2400" b="0" dirty="0"/>
              <a:t> </a:t>
            </a:r>
            <a:r>
              <a:rPr lang="de-DE" sz="2400" b="0" dirty="0" err="1"/>
              <a:t>we</a:t>
            </a:r>
            <a:r>
              <a:rPr lang="de-DE" sz="2400" b="0" dirty="0"/>
              <a:t> do </a:t>
            </a:r>
            <a:r>
              <a:rPr lang="de-DE" sz="2400" b="0" dirty="0" err="1"/>
              <a:t>it</a:t>
            </a:r>
            <a:r>
              <a:rPr lang="de-DE" sz="2400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9246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D6456-68E3-4297-8622-5D5F6891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bg2"/>
                </a:solidFill>
              </a:rPr>
              <a:t>Data Pipeline Timeline</a:t>
            </a:r>
            <a:endParaRPr lang="de-DE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162DD978-4063-4FC0-E669-6E6C530855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3000" y="0"/>
            <a:ext cx="1308100" cy="486027"/>
          </a:xfrm>
        </p:spPr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  <p:sp>
        <p:nvSpPr>
          <p:cNvPr id="11" name="Legende: mit Pfeil nach oben 10">
            <a:extLst>
              <a:ext uri="{FF2B5EF4-FFF2-40B4-BE49-F238E27FC236}">
                <a16:creationId xmlns:a16="http://schemas.microsoft.com/office/drawing/2014/main" id="{712D9009-5FAB-5417-8523-0138E89864F7}"/>
              </a:ext>
            </a:extLst>
          </p:cNvPr>
          <p:cNvSpPr/>
          <p:nvPr/>
        </p:nvSpPr>
        <p:spPr>
          <a:xfrm>
            <a:off x="3178380" y="2542387"/>
            <a:ext cx="861420" cy="649934"/>
          </a:xfrm>
          <a:prstGeom prst="upArrowCallout">
            <a:avLst>
              <a:gd name="adj1" fmla="val 0"/>
              <a:gd name="adj2" fmla="val 25000"/>
              <a:gd name="adj3" fmla="val 27380"/>
              <a:gd name="adj4" fmla="val 738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2011</a:t>
            </a:r>
          </a:p>
        </p:txBody>
      </p:sp>
      <p:sp>
        <p:nvSpPr>
          <p:cNvPr id="13" name="Legende: mit Pfeil nach oben 12">
            <a:extLst>
              <a:ext uri="{FF2B5EF4-FFF2-40B4-BE49-F238E27FC236}">
                <a16:creationId xmlns:a16="http://schemas.microsoft.com/office/drawing/2014/main" id="{10F2DE67-8381-B55F-5304-4D5BE2D033DC}"/>
              </a:ext>
            </a:extLst>
          </p:cNvPr>
          <p:cNvSpPr/>
          <p:nvPr/>
        </p:nvSpPr>
        <p:spPr>
          <a:xfrm>
            <a:off x="5128835" y="2542387"/>
            <a:ext cx="861420" cy="649934"/>
          </a:xfrm>
          <a:prstGeom prst="upArrowCallout">
            <a:avLst>
              <a:gd name="adj1" fmla="val 0"/>
              <a:gd name="adj2" fmla="val 25000"/>
              <a:gd name="adj3" fmla="val 27380"/>
              <a:gd name="adj4" fmla="val 738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2016</a:t>
            </a:r>
          </a:p>
        </p:txBody>
      </p:sp>
      <p:sp>
        <p:nvSpPr>
          <p:cNvPr id="16" name="Legende: mit Pfeil nach oben 15">
            <a:extLst>
              <a:ext uri="{FF2B5EF4-FFF2-40B4-BE49-F238E27FC236}">
                <a16:creationId xmlns:a16="http://schemas.microsoft.com/office/drawing/2014/main" id="{C76F3836-4EFD-BD2B-8294-AA27447A7EA9}"/>
              </a:ext>
            </a:extLst>
          </p:cNvPr>
          <p:cNvSpPr/>
          <p:nvPr/>
        </p:nvSpPr>
        <p:spPr>
          <a:xfrm>
            <a:off x="7085882" y="2542387"/>
            <a:ext cx="861420" cy="649934"/>
          </a:xfrm>
          <a:prstGeom prst="upArrowCallout">
            <a:avLst>
              <a:gd name="adj1" fmla="val 0"/>
              <a:gd name="adj2" fmla="val 25000"/>
              <a:gd name="adj3" fmla="val 27380"/>
              <a:gd name="adj4" fmla="val 738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2019</a:t>
            </a:r>
          </a:p>
        </p:txBody>
      </p:sp>
      <p:sp>
        <p:nvSpPr>
          <p:cNvPr id="7" name="Legende: mit Pfeil nach unten 6">
            <a:extLst>
              <a:ext uri="{FF2B5EF4-FFF2-40B4-BE49-F238E27FC236}">
                <a16:creationId xmlns:a16="http://schemas.microsoft.com/office/drawing/2014/main" id="{43FF1E3F-351D-081D-CCDE-A10CC8D9E5FF}"/>
              </a:ext>
            </a:extLst>
          </p:cNvPr>
          <p:cNvSpPr/>
          <p:nvPr/>
        </p:nvSpPr>
        <p:spPr>
          <a:xfrm>
            <a:off x="240882" y="2716234"/>
            <a:ext cx="861421" cy="649934"/>
          </a:xfrm>
          <a:prstGeom prst="downArrowCallout">
            <a:avLst>
              <a:gd name="adj1" fmla="val 25000"/>
              <a:gd name="adj2" fmla="val 25000"/>
              <a:gd name="adj3" fmla="val 27406"/>
              <a:gd name="adj4" fmla="val 72594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Before</a:t>
            </a:r>
          </a:p>
        </p:txBody>
      </p:sp>
      <p:sp>
        <p:nvSpPr>
          <p:cNvPr id="18" name="Legende: mit Pfeil nach unten 17">
            <a:extLst>
              <a:ext uri="{FF2B5EF4-FFF2-40B4-BE49-F238E27FC236}">
                <a16:creationId xmlns:a16="http://schemas.microsoft.com/office/drawing/2014/main" id="{0EF3F460-DB71-E026-14D0-6FE99EC188FB}"/>
              </a:ext>
            </a:extLst>
          </p:cNvPr>
          <p:cNvSpPr/>
          <p:nvPr/>
        </p:nvSpPr>
        <p:spPr>
          <a:xfrm>
            <a:off x="2197061" y="2716234"/>
            <a:ext cx="861421" cy="649934"/>
          </a:xfrm>
          <a:prstGeom prst="downArrowCallout">
            <a:avLst>
              <a:gd name="adj1" fmla="val 25000"/>
              <a:gd name="adj2" fmla="val 25000"/>
              <a:gd name="adj3" fmla="val 27406"/>
              <a:gd name="adj4" fmla="val 72594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2006</a:t>
            </a:r>
          </a:p>
        </p:txBody>
      </p:sp>
      <p:sp>
        <p:nvSpPr>
          <p:cNvPr id="19" name="Legende: mit Pfeil nach unten 18">
            <a:extLst>
              <a:ext uri="{FF2B5EF4-FFF2-40B4-BE49-F238E27FC236}">
                <a16:creationId xmlns:a16="http://schemas.microsoft.com/office/drawing/2014/main" id="{746CC8DA-393C-C1B6-5732-5FCF71944EFE}"/>
              </a:ext>
            </a:extLst>
          </p:cNvPr>
          <p:cNvSpPr/>
          <p:nvPr/>
        </p:nvSpPr>
        <p:spPr>
          <a:xfrm>
            <a:off x="4153607" y="2715698"/>
            <a:ext cx="861421" cy="649934"/>
          </a:xfrm>
          <a:prstGeom prst="downArrowCallout">
            <a:avLst>
              <a:gd name="adj1" fmla="val 25000"/>
              <a:gd name="adj2" fmla="val 25000"/>
              <a:gd name="adj3" fmla="val 27406"/>
              <a:gd name="adj4" fmla="val 72594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2014</a:t>
            </a:r>
          </a:p>
        </p:txBody>
      </p:sp>
      <p:sp>
        <p:nvSpPr>
          <p:cNvPr id="20" name="Legende: mit Pfeil nach unten 19">
            <a:extLst>
              <a:ext uri="{FF2B5EF4-FFF2-40B4-BE49-F238E27FC236}">
                <a16:creationId xmlns:a16="http://schemas.microsoft.com/office/drawing/2014/main" id="{E777E68E-40DF-04B1-9C20-A8EB8776BAE8}"/>
              </a:ext>
            </a:extLst>
          </p:cNvPr>
          <p:cNvSpPr/>
          <p:nvPr/>
        </p:nvSpPr>
        <p:spPr>
          <a:xfrm>
            <a:off x="6104564" y="2715698"/>
            <a:ext cx="861421" cy="649934"/>
          </a:xfrm>
          <a:prstGeom prst="downArrowCallout">
            <a:avLst>
              <a:gd name="adj1" fmla="val 25000"/>
              <a:gd name="adj2" fmla="val 25000"/>
              <a:gd name="adj3" fmla="val 27406"/>
              <a:gd name="adj4" fmla="val 72594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2018</a:t>
            </a:r>
          </a:p>
        </p:txBody>
      </p:sp>
      <p:pic>
        <p:nvPicPr>
          <p:cNvPr id="1028" name="Picture 4" descr="Stitch Data - Home | Facebook">
            <a:extLst>
              <a:ext uri="{FF2B5EF4-FFF2-40B4-BE49-F238E27FC236}">
                <a16:creationId xmlns:a16="http://schemas.microsoft.com/office/drawing/2014/main" id="{997E00DE-2E39-D31D-ACEA-C1F60534B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758" y="1678827"/>
            <a:ext cx="673574" cy="67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EED3072-9C40-6162-1113-0E6E1AFA6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499" y="3769043"/>
            <a:ext cx="958543" cy="28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8BBAA4-059E-EABD-5AF0-05380CBC6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532" y="1699671"/>
            <a:ext cx="835634" cy="633322"/>
          </a:xfrm>
          <a:prstGeom prst="rect">
            <a:avLst/>
          </a:prstGeom>
        </p:spPr>
      </p:pic>
      <p:pic>
        <p:nvPicPr>
          <p:cNvPr id="1032" name="Picture 8" descr="Apache Kafka">
            <a:extLst>
              <a:ext uri="{FF2B5EF4-FFF2-40B4-BE49-F238E27FC236}">
                <a16:creationId xmlns:a16="http://schemas.microsoft.com/office/drawing/2014/main" id="{704947F7-96BF-A685-1F3B-64C946E2B8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4" b="25273"/>
          <a:stretch/>
        </p:blipFill>
        <p:spPr bwMode="auto">
          <a:xfrm>
            <a:off x="3022780" y="1719407"/>
            <a:ext cx="1172620" cy="5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pache Spark - Wikipedia">
            <a:extLst>
              <a:ext uri="{FF2B5EF4-FFF2-40B4-BE49-F238E27FC236}">
                <a16:creationId xmlns:a16="http://schemas.microsoft.com/office/drawing/2014/main" id="{248D3E71-4FD4-406F-963E-5F84D5E3D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687" y="4196396"/>
            <a:ext cx="1015258" cy="52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oderne Data Pipelines mit dem data build tool (dbt) – Teil 1: Einführung">
            <a:extLst>
              <a:ext uri="{FF2B5EF4-FFF2-40B4-BE49-F238E27FC236}">
                <a16:creationId xmlns:a16="http://schemas.microsoft.com/office/drawing/2014/main" id="{DE4846FF-1D2F-E19E-5FD0-0C9204BF6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6" t="24647" r="13886" b="23354"/>
          <a:stretch/>
        </p:blipFill>
        <p:spPr bwMode="auto">
          <a:xfrm>
            <a:off x="6136128" y="3769043"/>
            <a:ext cx="798291" cy="28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eltano Documentation">
            <a:extLst>
              <a:ext uri="{FF2B5EF4-FFF2-40B4-BE49-F238E27FC236}">
                <a16:creationId xmlns:a16="http://schemas.microsoft.com/office/drawing/2014/main" id="{FC6D662C-F4E1-AFB4-9B46-ABC3D9578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79" y="1592802"/>
            <a:ext cx="966426" cy="84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ivetran stellt ein neues automatisiertes Transformationstool für  Unternehmenskunden mit der Möglichkeit zur Änderung von Daten im Warehouse  vor | Business Wire">
            <a:extLst>
              <a:ext uri="{FF2B5EF4-FFF2-40B4-BE49-F238E27FC236}">
                <a16:creationId xmlns:a16="http://schemas.microsoft.com/office/drawing/2014/main" id="{DE75457C-29B9-B8C5-C98D-CF87DEF2A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61" b="20677"/>
          <a:stretch/>
        </p:blipFill>
        <p:spPr bwMode="auto">
          <a:xfrm>
            <a:off x="3871715" y="3671039"/>
            <a:ext cx="1425203" cy="43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Legende: mit Pfeil nach oben 5">
            <a:extLst>
              <a:ext uri="{FF2B5EF4-FFF2-40B4-BE49-F238E27FC236}">
                <a16:creationId xmlns:a16="http://schemas.microsoft.com/office/drawing/2014/main" id="{F8E27114-7737-50DB-5440-4410A6BBC7FA}"/>
              </a:ext>
            </a:extLst>
          </p:cNvPr>
          <p:cNvSpPr/>
          <p:nvPr/>
        </p:nvSpPr>
        <p:spPr>
          <a:xfrm>
            <a:off x="1219639" y="2542387"/>
            <a:ext cx="861420" cy="649934"/>
          </a:xfrm>
          <a:prstGeom prst="upArrowCallout">
            <a:avLst>
              <a:gd name="adj1" fmla="val 0"/>
              <a:gd name="adj2" fmla="val 25000"/>
              <a:gd name="adj3" fmla="val 27380"/>
              <a:gd name="adj4" fmla="val 738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2004</a:t>
            </a:r>
          </a:p>
        </p:txBody>
      </p:sp>
      <p:pic>
        <p:nvPicPr>
          <p:cNvPr id="1044" name="Picture 20" descr="Copy Paste - Bilder und Stockfotos - iStock">
            <a:extLst>
              <a:ext uri="{FF2B5EF4-FFF2-40B4-BE49-F238E27FC236}">
                <a16:creationId xmlns:a16="http://schemas.microsoft.com/office/drawing/2014/main" id="{97F975DA-A783-076D-6D67-90EF4C44A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18" y="3451538"/>
            <a:ext cx="744948" cy="74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500B982-96B5-6F42-63D0-22C87257231A}"/>
              </a:ext>
            </a:extLst>
          </p:cNvPr>
          <p:cNvSpPr/>
          <p:nvPr/>
        </p:nvSpPr>
        <p:spPr>
          <a:xfrm>
            <a:off x="8122393" y="2875630"/>
            <a:ext cx="151349" cy="163962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F27FBBC-555E-EEB8-F157-6C18A2CC60CD}"/>
              </a:ext>
            </a:extLst>
          </p:cNvPr>
          <p:cNvSpPr/>
          <p:nvPr/>
        </p:nvSpPr>
        <p:spPr>
          <a:xfrm>
            <a:off x="8327530" y="2875630"/>
            <a:ext cx="151349" cy="163962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655D60E-659F-4FD1-FC57-639E80EC3B06}"/>
              </a:ext>
            </a:extLst>
          </p:cNvPr>
          <p:cNvSpPr/>
          <p:nvPr/>
        </p:nvSpPr>
        <p:spPr>
          <a:xfrm>
            <a:off x="8532667" y="2867354"/>
            <a:ext cx="151349" cy="163962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91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9B45D94-7127-815A-54C2-E338870C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43D620-757F-78BC-CA15-BB1FA80F4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Intro (5 min)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What is Data Engineering? (10 min)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What will we do? (50 min)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Goal (2 min)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How to use singer.io (8 min)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Less Bullshit, More Engineering (40 min)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600" b="1" dirty="0">
                <a:solidFill>
                  <a:schemeClr val="bg2"/>
                </a:solidFill>
              </a:rPr>
              <a:t>What would be next steps? (10 min)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600" b="1" dirty="0">
                <a:solidFill>
                  <a:schemeClr val="bg2"/>
                </a:solidFill>
              </a:rPr>
              <a:t>Questions (15 min)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D075A2-24C8-6A84-59DE-8D3FB7A97A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</p:spTree>
    <p:extLst>
      <p:ext uri="{BB962C8B-B14F-4D97-AF65-F5344CB8AC3E}">
        <p14:creationId xmlns:p14="http://schemas.microsoft.com/office/powerpoint/2010/main" val="1294635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09AE9-0D3C-3F44-8AB0-E5F649B69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1317996"/>
            <a:ext cx="7688400" cy="1051785"/>
          </a:xfrm>
        </p:spPr>
        <p:txBody>
          <a:bodyPr/>
          <a:lstStyle/>
          <a:p>
            <a:r>
              <a:rPr lang="en-GB" dirty="0"/>
              <a:t>Goal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093E02-E3AD-0A1D-3720-30988359A1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🚀 Rocket Emoji">
            <a:extLst>
              <a:ext uri="{FF2B5EF4-FFF2-40B4-BE49-F238E27FC236}">
                <a16:creationId xmlns:a16="http://schemas.microsoft.com/office/drawing/2014/main" id="{E40F17B0-1D1F-8B4A-E2FA-5AE833E57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500" y="1317996"/>
            <a:ext cx="2486787" cy="248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180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D6456-68E3-4297-8622-5D5F6891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bg2"/>
                </a:solidFill>
              </a:rPr>
              <a:t>Goal</a:t>
            </a:r>
            <a:endParaRPr lang="de-D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460A6B-045D-B7A5-5397-7DC41CC996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2"/>
                </a:solidFill>
              </a:rPr>
              <a:t>Get data from NASA API as csv: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List of all Asteroids </a:t>
            </a:r>
            <a:r>
              <a:rPr lang="en-US" sz="2000" dirty="0">
                <a:solidFill>
                  <a:schemeClr val="tx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 Full Table sync</a:t>
            </a:r>
            <a:endParaRPr lang="en-US" sz="20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Get details of all Asteroids </a:t>
            </a:r>
            <a:r>
              <a:rPr lang="en-US" sz="2000" dirty="0">
                <a:solidFill>
                  <a:schemeClr val="tx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 Sync with dependency</a:t>
            </a:r>
            <a:endParaRPr lang="en-US" sz="20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Get closest Asteroid per Day (00:00) </a:t>
            </a:r>
            <a:r>
              <a:rPr lang="en-US" sz="2000" dirty="0">
                <a:solidFill>
                  <a:schemeClr val="tx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 Incremental sync</a:t>
            </a:r>
            <a:endParaRPr lang="en-US" sz="20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162DD978-4063-4FC0-E669-6E6C530855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81605A3-BA33-38F3-2A6D-D11311FE4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235" y="558312"/>
            <a:ext cx="2407426" cy="201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steroid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2ABCDE7F-2B33-BCAE-362D-8989C2F6F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3" y="3604279"/>
            <a:ext cx="1039157" cy="103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Asteroid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BF3F75A9-211E-B4DF-E22E-73B3290D9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03255">
            <a:off x="8275364" y="4389632"/>
            <a:ext cx="669880" cy="66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Asteroid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298151F8-ACCA-80E1-45A2-0A74B5898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78751">
            <a:off x="7361440" y="4086016"/>
            <a:ext cx="1039157" cy="103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49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09AE9-0D3C-3F44-8AB0-E5F649B69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1317996"/>
            <a:ext cx="7688400" cy="1051785"/>
          </a:xfrm>
        </p:spPr>
        <p:txBody>
          <a:bodyPr/>
          <a:lstStyle/>
          <a:p>
            <a:r>
              <a:rPr lang="en-GB" dirty="0"/>
              <a:t>Hot to use Singer.io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093E02-E3AD-0A1D-3720-30988359A1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Singer | Open Source ETL">
            <a:extLst>
              <a:ext uri="{FF2B5EF4-FFF2-40B4-BE49-F238E27FC236}">
                <a16:creationId xmlns:a16="http://schemas.microsoft.com/office/drawing/2014/main" id="{92601FA3-E0CE-EFC8-3025-890E9DCA0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430" y="1380392"/>
            <a:ext cx="672866" cy="67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4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9B45D94-7127-815A-54C2-E338870C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43D620-757F-78BC-CA15-BB1FA80F4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Intro (5 min)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What is Data Engineering? (10 min)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What will we do? (50 min)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Goal (2 min)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How to use singer.io (8 min)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Less Bullshit, More Engineering (40 min)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600" b="1" dirty="0">
                <a:solidFill>
                  <a:schemeClr val="bg2"/>
                </a:solidFill>
              </a:rPr>
              <a:t>What would be next steps? (10 min)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600" b="1" dirty="0">
                <a:solidFill>
                  <a:schemeClr val="bg2"/>
                </a:solidFill>
              </a:rPr>
              <a:t>Questions (15 min)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D075A2-24C8-6A84-59DE-8D3FB7A97A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</p:spTree>
    <p:extLst>
      <p:ext uri="{BB962C8B-B14F-4D97-AF65-F5344CB8AC3E}">
        <p14:creationId xmlns:p14="http://schemas.microsoft.com/office/powerpoint/2010/main" val="1928561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9B45D94-7127-815A-54C2-E338870C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43D620-757F-78BC-CA15-BB1FA80F4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Intro (5 min)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What is Data Engineering? (10 min)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What will we do? (50 min)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What would be next steps? (10 min)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Questions (15 min)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D075A2-24C8-6A84-59DE-8D3FB7A97A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</p:spTree>
    <p:extLst>
      <p:ext uri="{BB962C8B-B14F-4D97-AF65-F5344CB8AC3E}">
        <p14:creationId xmlns:p14="http://schemas.microsoft.com/office/powerpoint/2010/main" val="872487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D6456-68E3-4297-8622-5D5F6891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bg2"/>
                </a:solidFill>
              </a:rPr>
              <a:t>Singer Basics I</a:t>
            </a:r>
            <a:endParaRPr lang="de-D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460A6B-045D-B7A5-5397-7DC41CC996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Open source standard to move data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Extraction scripts 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 Taps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Loading scripts  Targets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Communicate using JSON data over </a:t>
            </a:r>
            <a:r>
              <a:rPr lang="en-US" sz="1800" dirty="0" err="1">
                <a:solidFill>
                  <a:schemeClr val="tx1"/>
                </a:solidFill>
                <a:sym typeface="Wingdings" panose="05000000000000000000" pitchFamily="2" charset="2"/>
              </a:rPr>
              <a:t>stdout</a:t>
            </a:r>
            <a:endParaRPr lang="en-US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Taps and Targets can be used in combination to move data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162DD978-4063-4FC0-E669-6E6C530855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  <p:pic>
        <p:nvPicPr>
          <p:cNvPr id="1026" name="Picture 2" descr="How to Use Singer for Your ETL Needs: Step-by-Step Tutorial">
            <a:extLst>
              <a:ext uri="{FF2B5EF4-FFF2-40B4-BE49-F238E27FC236}">
                <a16:creationId xmlns:a16="http://schemas.microsoft.com/office/drawing/2014/main" id="{D2D4569E-469C-B891-3059-20E591651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407" y="789829"/>
            <a:ext cx="4035669" cy="20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442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D6456-68E3-4297-8622-5D5F6891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bg2"/>
                </a:solidFill>
              </a:rPr>
              <a:t>Singer Basics</a:t>
            </a:r>
            <a:endParaRPr lang="de-DE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162DD978-4063-4FC0-E669-6E6C530855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  <p:pic>
        <p:nvPicPr>
          <p:cNvPr id="1026" name="Picture 2" descr="How to Use Singer for Your ETL Needs: Step-by-Step Tutorial">
            <a:extLst>
              <a:ext uri="{FF2B5EF4-FFF2-40B4-BE49-F238E27FC236}">
                <a16:creationId xmlns:a16="http://schemas.microsoft.com/office/drawing/2014/main" id="{D2D4569E-469C-B891-3059-20E591651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922" y="1273405"/>
            <a:ext cx="6682155" cy="341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11">
            <a:extLst>
              <a:ext uri="{FF2B5EF4-FFF2-40B4-BE49-F238E27FC236}">
                <a16:creationId xmlns:a16="http://schemas.microsoft.com/office/drawing/2014/main" id="{3FB9D845-B6AF-B918-6BD0-7076307F5739}"/>
              </a:ext>
            </a:extLst>
          </p:cNvPr>
          <p:cNvSpPr txBox="1"/>
          <p:nvPr/>
        </p:nvSpPr>
        <p:spPr>
          <a:xfrm>
            <a:off x="5764237" y="4881890"/>
            <a:ext cx="4297680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 i="1" dirty="0"/>
              <a:t>Source: https://blog.panoply.io/etl-with-singer-a-tutorial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868988C-CEDA-FFE6-BD05-A5322513A3C3}"/>
              </a:ext>
            </a:extLst>
          </p:cNvPr>
          <p:cNvSpPr/>
          <p:nvPr/>
        </p:nvSpPr>
        <p:spPr>
          <a:xfrm>
            <a:off x="1230921" y="3367454"/>
            <a:ext cx="6682155" cy="1320115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82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D6456-68E3-4297-8622-5D5F6891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bg2"/>
                </a:solidFill>
              </a:rPr>
              <a:t>Singer Basics II</a:t>
            </a:r>
            <a:endParaRPr lang="de-D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460A6B-045D-B7A5-5397-7DC41CC996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lvl="4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Config</a:t>
            </a:r>
          </a:p>
          <a:p>
            <a:pPr lvl="4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State</a:t>
            </a:r>
          </a:p>
          <a:p>
            <a:pPr lvl="4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Catalog</a:t>
            </a:r>
          </a:p>
          <a:p>
            <a:pPr lvl="4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800" dirty="0">
                <a:solidFill>
                  <a:schemeClr val="tx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(Discover)</a:t>
            </a:r>
          </a:p>
          <a:p>
            <a:pPr lvl="4"/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tap --config </a:t>
            </a:r>
            <a:r>
              <a:rPr lang="en-US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[--state STATE] [--catalog CATALOG]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RECORD Message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SCHEMA Message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STATE Message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162DD978-4063-4FC0-E669-6E6C530855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</p:spTree>
    <p:extLst>
      <p:ext uri="{BB962C8B-B14F-4D97-AF65-F5344CB8AC3E}">
        <p14:creationId xmlns:p14="http://schemas.microsoft.com/office/powerpoint/2010/main" val="3491919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09AE9-0D3C-3F44-8AB0-E5F649B69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1317996"/>
            <a:ext cx="7688400" cy="1051785"/>
          </a:xfrm>
        </p:spPr>
        <p:txBody>
          <a:bodyPr/>
          <a:lstStyle/>
          <a:p>
            <a:r>
              <a:rPr lang="en-GB" dirty="0"/>
              <a:t>Less bullshit, more engineering!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093E02-E3AD-0A1D-3720-30988359A1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90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9B45D94-7127-815A-54C2-E338870C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43D620-757F-78BC-CA15-BB1FA80F4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Setup + Hello World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Explore the NASA API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First simple script for Full Table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Refactor – </a:t>
            </a:r>
            <a:r>
              <a:rPr lang="en-US" sz="1600" b="1" dirty="0" err="1">
                <a:solidFill>
                  <a:schemeClr val="bg2"/>
                </a:solidFill>
              </a:rPr>
              <a:t>init</a:t>
            </a:r>
            <a:r>
              <a:rPr lang="en-US" sz="1600" b="1" dirty="0">
                <a:solidFill>
                  <a:schemeClr val="bg2"/>
                </a:solidFill>
              </a:rPr>
              <a:t>, client, sync,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Dependent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Incremental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Rate Limit, Periodic load, Backoff…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D075A2-24C8-6A84-59DE-8D3FB7A97A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</p:spTree>
    <p:extLst>
      <p:ext uri="{BB962C8B-B14F-4D97-AF65-F5344CB8AC3E}">
        <p14:creationId xmlns:p14="http://schemas.microsoft.com/office/powerpoint/2010/main" val="3330820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9B45D94-7127-815A-54C2-E338870C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43D620-757F-78BC-CA15-BB1FA80F4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2"/>
                </a:solidFill>
              </a:rPr>
              <a:t>Setup + Hello World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Explore the NASA API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First simple script for Full Table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Refactor – </a:t>
            </a:r>
            <a:r>
              <a:rPr lang="en-US" sz="1600" b="1" dirty="0" err="1">
                <a:solidFill>
                  <a:schemeClr val="bg2"/>
                </a:solidFill>
              </a:rPr>
              <a:t>init</a:t>
            </a:r>
            <a:r>
              <a:rPr lang="en-US" sz="1600" b="1" dirty="0">
                <a:solidFill>
                  <a:schemeClr val="bg2"/>
                </a:solidFill>
              </a:rPr>
              <a:t>, client, sync,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Dependent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Incremental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Rate Limit, Periodic load, Backoff…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D075A2-24C8-6A84-59DE-8D3FB7A97A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</p:spTree>
    <p:extLst>
      <p:ext uri="{BB962C8B-B14F-4D97-AF65-F5344CB8AC3E}">
        <p14:creationId xmlns:p14="http://schemas.microsoft.com/office/powerpoint/2010/main" val="1265691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D6456-68E3-4297-8622-5D5F6891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bg2"/>
                </a:solidFill>
              </a:rPr>
              <a:t>Setup virtual environment</a:t>
            </a:r>
            <a:endParaRPr lang="de-DE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162DD978-4063-4FC0-E669-6E6C530855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1C5BF7-D0C1-7C67-9EF5-AC1A6A364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1" y="1425938"/>
            <a:ext cx="9144000" cy="297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93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D6456-68E3-4297-8622-5D5F6891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bg2"/>
                </a:solidFill>
              </a:rPr>
              <a:t>Singer Hello World</a:t>
            </a:r>
            <a:endParaRPr lang="de-DE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162DD978-4063-4FC0-E669-6E6C530855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6CF93-90E4-EC4C-7930-0407B6DB4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8955"/>
            <a:ext cx="9144000" cy="237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35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D6456-68E3-4297-8622-5D5F6891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bg2"/>
                </a:solidFill>
              </a:rPr>
              <a:t>Singer Hello World</a:t>
            </a:r>
            <a:endParaRPr lang="de-DE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162DD978-4063-4FC0-E669-6E6C530855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8C80C-7A5F-43DE-76C1-967275329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0163"/>
            <a:ext cx="9144000" cy="237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56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9B45D94-7127-815A-54C2-E338870C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43D620-757F-78BC-CA15-BB1FA80F4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2"/>
                </a:solidFill>
              </a:rPr>
              <a:t>Setup + Hello World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Explore the NASA API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First simple script for Full Table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Refactor – </a:t>
            </a:r>
            <a:r>
              <a:rPr lang="en-US" sz="1600" b="1" dirty="0" err="1">
                <a:solidFill>
                  <a:schemeClr val="bg2"/>
                </a:solidFill>
              </a:rPr>
              <a:t>init</a:t>
            </a:r>
            <a:r>
              <a:rPr lang="en-US" sz="1600" b="1" dirty="0">
                <a:solidFill>
                  <a:schemeClr val="bg2"/>
                </a:solidFill>
              </a:rPr>
              <a:t>, client, sync,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Dependent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Incremental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Rate Limit, Periodic load, Backoff…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D075A2-24C8-6A84-59DE-8D3FB7A97A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</p:spTree>
    <p:extLst>
      <p:ext uri="{BB962C8B-B14F-4D97-AF65-F5344CB8AC3E}">
        <p14:creationId xmlns:p14="http://schemas.microsoft.com/office/powerpoint/2010/main" val="2313932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9B45D94-7127-815A-54C2-E338870C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43D620-757F-78BC-CA15-BB1FA80F4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Intro (5 min)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About me (1 min)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My company (1 min)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Topic of the workshop (3 min)</a:t>
            </a:r>
            <a:endParaRPr lang="en-US" sz="18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sz="1600" b="1" dirty="0">
                <a:solidFill>
                  <a:schemeClr val="bg2"/>
                </a:solidFill>
              </a:rPr>
              <a:t>What is Data Engineering? (10 min)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sz="1600" b="1" dirty="0">
                <a:solidFill>
                  <a:schemeClr val="bg2"/>
                </a:solidFill>
              </a:rPr>
              <a:t>What will we do? (50 min)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sz="1600" b="1" dirty="0">
                <a:solidFill>
                  <a:schemeClr val="bg2"/>
                </a:solidFill>
              </a:rPr>
              <a:t>What would be next steps? (10 min)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sz="1600" b="1" dirty="0">
                <a:solidFill>
                  <a:schemeClr val="bg2"/>
                </a:solidFill>
              </a:rPr>
              <a:t>Questions (15 min)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D075A2-24C8-6A84-59DE-8D3FB7A97A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</p:spTree>
    <p:extLst>
      <p:ext uri="{BB962C8B-B14F-4D97-AF65-F5344CB8AC3E}">
        <p14:creationId xmlns:p14="http://schemas.microsoft.com/office/powerpoint/2010/main" val="2910899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9B45D94-7127-815A-54C2-E338870C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43D620-757F-78BC-CA15-BB1FA80F4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Setup + Hello World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2"/>
                </a:solidFill>
              </a:rPr>
              <a:t>Explore the NASA API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First simple script for Full Table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Refactor – </a:t>
            </a:r>
            <a:r>
              <a:rPr lang="en-US" sz="1600" b="1" dirty="0" err="1">
                <a:solidFill>
                  <a:schemeClr val="bg2"/>
                </a:solidFill>
              </a:rPr>
              <a:t>init</a:t>
            </a:r>
            <a:r>
              <a:rPr lang="en-US" sz="1600" b="1" dirty="0">
                <a:solidFill>
                  <a:schemeClr val="bg2"/>
                </a:solidFill>
              </a:rPr>
              <a:t>, client, sync,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Dependent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Incremental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Rate Limit, Periodic load, Backoff…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D075A2-24C8-6A84-59DE-8D3FB7A97A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</p:spTree>
    <p:extLst>
      <p:ext uri="{BB962C8B-B14F-4D97-AF65-F5344CB8AC3E}">
        <p14:creationId xmlns:p14="http://schemas.microsoft.com/office/powerpoint/2010/main" val="2100996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D6456-68E3-4297-8622-5D5F6891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bg2"/>
                </a:solidFill>
              </a:rPr>
              <a:t>Explore the NASA API</a:t>
            </a:r>
            <a:endParaRPr lang="de-D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9E58B7-0697-43E0-BF7B-C610B5A09E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Get your API Key! Will be used as parameter (</a:t>
            </a:r>
            <a:r>
              <a:rPr lang="en-US" sz="1600" dirty="0" err="1">
                <a:solidFill>
                  <a:schemeClr val="tx1"/>
                </a:solidFill>
              </a:rPr>
              <a:t>api_key</a:t>
            </a:r>
            <a:r>
              <a:rPr lang="en-US" sz="1600" dirty="0">
                <a:solidFill>
                  <a:schemeClr val="tx1"/>
                </a:solidFill>
              </a:rPr>
              <a:t>) in each request.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List of all Asteroids: </a:t>
            </a:r>
          </a:p>
          <a:p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en-US" sz="1600" dirty="0">
                <a:solidFill>
                  <a:schemeClr val="tx1"/>
                </a:solidFill>
                <a:hlinkClick r:id="rId3"/>
              </a:rPr>
              <a:t>https://api.nasa.gov/neo/rest/v1/neo/browse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Details of Asteroid with ID: </a:t>
            </a:r>
          </a:p>
          <a:p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en-US" sz="1600" dirty="0">
                <a:solidFill>
                  <a:schemeClr val="tx1"/>
                </a:solidFill>
                <a:hlinkClick r:id="rId4"/>
              </a:rPr>
              <a:t>https://api.nasa.gov/neo/rest/v1/neo/&lt;ID</a:t>
            </a:r>
            <a:r>
              <a:rPr lang="en-US" sz="1600" dirty="0">
                <a:solidFill>
                  <a:schemeClr val="tx1"/>
                </a:solidFill>
              </a:rPr>
              <a:t>&gt; (ex: 3542519)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List of closest Asteroids by date: </a:t>
            </a:r>
          </a:p>
          <a:p>
            <a:pPr marL="896938" indent="-896938"/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en-US" sz="1600" dirty="0">
                <a:solidFill>
                  <a:schemeClr val="tx1"/>
                </a:solidFill>
                <a:hlinkClick r:id="rId5"/>
              </a:rPr>
              <a:t>https://api.nasa.gov/neo/rest/v1/feed?start_date=2015-09-07&amp;end_date=2015-09-07</a:t>
            </a:r>
            <a:r>
              <a:rPr lang="en-US" sz="1600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162DD978-4063-4FC0-E669-6E6C530855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722B1-98C9-3498-4346-A6C252C51A44}"/>
              </a:ext>
            </a:extLst>
          </p:cNvPr>
          <p:cNvSpPr txBox="1"/>
          <p:nvPr/>
        </p:nvSpPr>
        <p:spPr>
          <a:xfrm>
            <a:off x="7394330" y="4835723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https://api.nasa.gov/</a:t>
            </a:r>
          </a:p>
        </p:txBody>
      </p:sp>
    </p:spTree>
    <p:extLst>
      <p:ext uri="{BB962C8B-B14F-4D97-AF65-F5344CB8AC3E}">
        <p14:creationId xmlns:p14="http://schemas.microsoft.com/office/powerpoint/2010/main" val="2577427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9B45D94-7127-815A-54C2-E338870C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43D620-757F-78BC-CA15-BB1FA80F4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Setup + Hello World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2"/>
                </a:solidFill>
              </a:rPr>
              <a:t>Explore the NASA API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First simple script for Full Table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Refactor – </a:t>
            </a:r>
            <a:r>
              <a:rPr lang="en-US" sz="1600" b="1" dirty="0" err="1">
                <a:solidFill>
                  <a:schemeClr val="bg2"/>
                </a:solidFill>
              </a:rPr>
              <a:t>init</a:t>
            </a:r>
            <a:r>
              <a:rPr lang="en-US" sz="1600" b="1" dirty="0">
                <a:solidFill>
                  <a:schemeClr val="bg2"/>
                </a:solidFill>
              </a:rPr>
              <a:t>, client, sync,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Dependent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Incremental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Rate Limit, Periodic load, Backoff…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D075A2-24C8-6A84-59DE-8D3FB7A97A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</p:spTree>
    <p:extLst>
      <p:ext uri="{BB962C8B-B14F-4D97-AF65-F5344CB8AC3E}">
        <p14:creationId xmlns:p14="http://schemas.microsoft.com/office/powerpoint/2010/main" val="1134336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9B45D94-7127-815A-54C2-E338870C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43D620-757F-78BC-CA15-BB1FA80F4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Setup + Hello World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Explore the NASA API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2"/>
                </a:solidFill>
              </a:rPr>
              <a:t>First simple script for Full Table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Refactor – </a:t>
            </a:r>
            <a:r>
              <a:rPr lang="en-US" sz="1600" b="1" dirty="0" err="1">
                <a:solidFill>
                  <a:schemeClr val="bg2"/>
                </a:solidFill>
              </a:rPr>
              <a:t>init</a:t>
            </a:r>
            <a:r>
              <a:rPr lang="en-US" sz="1600" b="1" dirty="0">
                <a:solidFill>
                  <a:schemeClr val="bg2"/>
                </a:solidFill>
              </a:rPr>
              <a:t>, client, sync,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Dependent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Incremental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Rate Limit, Periodic load, Backoff…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D075A2-24C8-6A84-59DE-8D3FB7A97A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</p:spTree>
    <p:extLst>
      <p:ext uri="{BB962C8B-B14F-4D97-AF65-F5344CB8AC3E}">
        <p14:creationId xmlns:p14="http://schemas.microsoft.com/office/powerpoint/2010/main" val="3946678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9B45D94-7127-815A-54C2-E338870C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43D620-757F-78BC-CA15-BB1FA80F4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Setup + Hello World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Explore the NASA API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2"/>
                </a:solidFill>
              </a:rPr>
              <a:t>First simple script for Full Table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Refactor – </a:t>
            </a:r>
            <a:r>
              <a:rPr lang="en-US" sz="1600" b="1" dirty="0" err="1">
                <a:solidFill>
                  <a:schemeClr val="bg2"/>
                </a:solidFill>
              </a:rPr>
              <a:t>init</a:t>
            </a:r>
            <a:r>
              <a:rPr lang="en-US" sz="1600" b="1" dirty="0">
                <a:solidFill>
                  <a:schemeClr val="bg2"/>
                </a:solidFill>
              </a:rPr>
              <a:t>, client, sync,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Dependent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Incremental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Rate Limit, Periodic load, Backoff…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D075A2-24C8-6A84-59DE-8D3FB7A97A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</p:spTree>
    <p:extLst>
      <p:ext uri="{BB962C8B-B14F-4D97-AF65-F5344CB8AC3E}">
        <p14:creationId xmlns:p14="http://schemas.microsoft.com/office/powerpoint/2010/main" val="3369208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9B45D94-7127-815A-54C2-E338870C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43D620-757F-78BC-CA15-BB1FA80F4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Setup + Hello World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Explore the NASA API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First simple script for Full Table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2"/>
                </a:solidFill>
              </a:rPr>
              <a:t>Refactor – </a:t>
            </a:r>
            <a:r>
              <a:rPr lang="en-US" sz="2400" b="1" dirty="0" err="1">
                <a:solidFill>
                  <a:schemeClr val="bg2"/>
                </a:solidFill>
              </a:rPr>
              <a:t>init</a:t>
            </a:r>
            <a:r>
              <a:rPr lang="en-US" sz="2400" b="1" dirty="0">
                <a:solidFill>
                  <a:schemeClr val="bg2"/>
                </a:solidFill>
              </a:rPr>
              <a:t>, client, sync,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Dependent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Incremental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Rate Limit, Periodic load, Backoff…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D075A2-24C8-6A84-59DE-8D3FB7A97A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</p:spTree>
    <p:extLst>
      <p:ext uri="{BB962C8B-B14F-4D97-AF65-F5344CB8AC3E}">
        <p14:creationId xmlns:p14="http://schemas.microsoft.com/office/powerpoint/2010/main" val="530483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9B45D94-7127-815A-54C2-E338870C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43D620-757F-78BC-CA15-BB1FA80F4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Setup + Hello World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Explore the NASA API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First simple script for Full Table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2"/>
                </a:solidFill>
              </a:rPr>
              <a:t>Refactor – </a:t>
            </a:r>
            <a:r>
              <a:rPr lang="en-US" sz="2400" b="1" dirty="0" err="1">
                <a:solidFill>
                  <a:schemeClr val="bg2"/>
                </a:solidFill>
              </a:rPr>
              <a:t>init</a:t>
            </a:r>
            <a:r>
              <a:rPr lang="en-US" sz="2400" b="1" dirty="0">
                <a:solidFill>
                  <a:schemeClr val="bg2"/>
                </a:solidFill>
              </a:rPr>
              <a:t>, client, sync,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Dependent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Incremental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Rate Limit, Periodic load, Backoff…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D075A2-24C8-6A84-59DE-8D3FB7A97A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</p:spTree>
    <p:extLst>
      <p:ext uri="{BB962C8B-B14F-4D97-AF65-F5344CB8AC3E}">
        <p14:creationId xmlns:p14="http://schemas.microsoft.com/office/powerpoint/2010/main" val="3663952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9B45D94-7127-815A-54C2-E338870C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43D620-757F-78BC-CA15-BB1FA80F4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Setup + Hello World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Explore the NASA API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First simple script for Full Table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Refactor – </a:t>
            </a:r>
            <a:r>
              <a:rPr lang="en-US" sz="1600" b="1" dirty="0" err="1">
                <a:solidFill>
                  <a:schemeClr val="bg2"/>
                </a:solidFill>
              </a:rPr>
              <a:t>init</a:t>
            </a:r>
            <a:r>
              <a:rPr lang="en-US" sz="1600" b="1" dirty="0">
                <a:solidFill>
                  <a:schemeClr val="bg2"/>
                </a:solidFill>
              </a:rPr>
              <a:t>, client, sync,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2"/>
                </a:solidFill>
              </a:rPr>
              <a:t>Dependent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Incremental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Rate Limit, Periodic load, Backoff…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D075A2-24C8-6A84-59DE-8D3FB7A97A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</p:spTree>
    <p:extLst>
      <p:ext uri="{BB962C8B-B14F-4D97-AF65-F5344CB8AC3E}">
        <p14:creationId xmlns:p14="http://schemas.microsoft.com/office/powerpoint/2010/main" val="3820870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9B45D94-7127-815A-54C2-E338870C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43D620-757F-78BC-CA15-BB1FA80F4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Setup + Hello World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Explore the NASA API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First simple script for Full Table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Refactor – </a:t>
            </a:r>
            <a:r>
              <a:rPr lang="en-US" sz="1600" b="1" dirty="0" err="1">
                <a:solidFill>
                  <a:schemeClr val="bg2"/>
                </a:solidFill>
              </a:rPr>
              <a:t>init</a:t>
            </a:r>
            <a:r>
              <a:rPr lang="en-US" sz="1600" b="1" dirty="0">
                <a:solidFill>
                  <a:schemeClr val="bg2"/>
                </a:solidFill>
              </a:rPr>
              <a:t>, client, sync,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2"/>
                </a:solidFill>
              </a:rPr>
              <a:t>Dependent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Incremental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Rate Limit, Periodic load, Backoff…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D075A2-24C8-6A84-59DE-8D3FB7A97A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</p:spTree>
    <p:extLst>
      <p:ext uri="{BB962C8B-B14F-4D97-AF65-F5344CB8AC3E}">
        <p14:creationId xmlns:p14="http://schemas.microsoft.com/office/powerpoint/2010/main" val="3730134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9B45D94-7127-815A-54C2-E338870C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43D620-757F-78BC-CA15-BB1FA80F4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Setup + Hello World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Explore the NASA API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First simple script for Full Table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Refactor – </a:t>
            </a:r>
            <a:r>
              <a:rPr lang="en-US" sz="1600" b="1" dirty="0" err="1">
                <a:solidFill>
                  <a:schemeClr val="bg2"/>
                </a:solidFill>
              </a:rPr>
              <a:t>init</a:t>
            </a:r>
            <a:r>
              <a:rPr lang="en-US" sz="1600" b="1" dirty="0">
                <a:solidFill>
                  <a:schemeClr val="bg2"/>
                </a:solidFill>
              </a:rPr>
              <a:t>, client, sync,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Dependent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2"/>
                </a:solidFill>
              </a:rPr>
              <a:t>Incremental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Rate Limit, Periodic load, Backoff…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D075A2-24C8-6A84-59DE-8D3FB7A97A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</p:spTree>
    <p:extLst>
      <p:ext uri="{BB962C8B-B14F-4D97-AF65-F5344CB8AC3E}">
        <p14:creationId xmlns:p14="http://schemas.microsoft.com/office/powerpoint/2010/main" val="2730877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D6456-68E3-4297-8622-5D5F6891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About </a:t>
            </a:r>
            <a:r>
              <a:rPr lang="de-DE" dirty="0" err="1"/>
              <a:t>me</a:t>
            </a:r>
            <a:endParaRPr lang="de-DE" dirty="0"/>
          </a:p>
        </p:txBody>
      </p:sp>
      <p:pic>
        <p:nvPicPr>
          <p:cNvPr id="11" name="Grafik 10" descr="Ein Bild, das Wand, Person, Mann, Kleidung enthält.&#10;&#10;Automatisch generierte Beschreibung">
            <a:extLst>
              <a:ext uri="{FF2B5EF4-FFF2-40B4-BE49-F238E27FC236}">
                <a16:creationId xmlns:a16="http://schemas.microsoft.com/office/drawing/2014/main" id="{9A545A9F-BB4A-4F0D-A4B7-6E4C717BF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62" y="1774315"/>
            <a:ext cx="2197876" cy="2197876"/>
          </a:xfrm>
          <a:prstGeom prst="ellipse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6C7922A-3750-4FB6-97BD-AB8B9A05A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4" y="4907046"/>
            <a:ext cx="166651" cy="16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4A48200-25FD-4568-A859-923B85BEC511}"/>
              </a:ext>
            </a:extLst>
          </p:cNvPr>
          <p:cNvSpPr txBox="1"/>
          <p:nvPr/>
        </p:nvSpPr>
        <p:spPr>
          <a:xfrm>
            <a:off x="207899" y="4874955"/>
            <a:ext cx="4572000" cy="2308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900" dirty="0"/>
              <a:t>https://www.linkedin.com/in/michel-ebner/</a:t>
            </a: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F545F179-9B8E-4DCE-A2E9-EC83151C9673}"/>
              </a:ext>
            </a:extLst>
          </p:cNvPr>
          <p:cNvSpPr txBox="1">
            <a:spLocks/>
          </p:cNvSpPr>
          <p:nvPr/>
        </p:nvSpPr>
        <p:spPr>
          <a:xfrm>
            <a:off x="3316194" y="1582141"/>
            <a:ext cx="5077239" cy="316922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  <a:lumOff val="25000"/>
                </a:schemeClr>
              </a:buClr>
              <a:buSzPct val="120000"/>
              <a:buFont typeface="Systemschrift Normal"/>
              <a:buNone/>
              <a:defRPr sz="1200" b="0" i="0" u="none" strike="noStrike" cap="none">
                <a:noFill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Bachelor </a:t>
            </a:r>
            <a:r>
              <a:rPr lang="de-DE" dirty="0" err="1">
                <a:solidFill>
                  <a:schemeClr val="tx1"/>
                </a:solidFill>
              </a:rPr>
              <a:t>degree</a:t>
            </a:r>
            <a:r>
              <a:rPr lang="de-DE" dirty="0">
                <a:solidFill>
                  <a:schemeClr val="tx1"/>
                </a:solidFill>
              </a:rPr>
              <a:t> in Business </a:t>
            </a:r>
            <a:r>
              <a:rPr lang="de-DE" dirty="0" err="1">
                <a:solidFill>
                  <a:schemeClr val="tx1"/>
                </a:solidFill>
              </a:rPr>
              <a:t>Informatics</a:t>
            </a:r>
            <a:r>
              <a:rPr lang="de-DE" dirty="0">
                <a:solidFill>
                  <a:schemeClr val="tx1"/>
                </a:solidFill>
              </a:rPr>
              <a:t> – Software Engineering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Master‘s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degree</a:t>
            </a:r>
            <a:r>
              <a:rPr lang="de-DE" dirty="0">
                <a:solidFill>
                  <a:schemeClr val="tx1"/>
                </a:solidFill>
              </a:rPr>
              <a:t> in Business </a:t>
            </a:r>
            <a:r>
              <a:rPr lang="de-DE" dirty="0" err="1">
                <a:solidFill>
                  <a:schemeClr val="tx1"/>
                </a:solidFill>
              </a:rPr>
              <a:t>Informatics</a:t>
            </a:r>
            <a:r>
              <a:rPr lang="de-DE" dirty="0">
                <a:solidFill>
                  <a:schemeClr val="tx1"/>
                </a:solidFill>
              </a:rPr>
              <a:t> – Big Data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~ 3 </a:t>
            </a:r>
            <a:r>
              <a:rPr lang="de-DE" dirty="0" err="1">
                <a:solidFill>
                  <a:schemeClr val="tx1"/>
                </a:solidFill>
              </a:rPr>
              <a:t>Years</a:t>
            </a:r>
            <a:r>
              <a:rPr lang="de-DE" dirty="0">
                <a:solidFill>
                  <a:schemeClr val="tx1"/>
                </a:solidFill>
              </a:rPr>
              <a:t> SAP </a:t>
            </a:r>
            <a:r>
              <a:rPr lang="de-DE" dirty="0" err="1">
                <a:solidFill>
                  <a:schemeClr val="tx1"/>
                </a:solidFill>
              </a:rPr>
              <a:t>development</a:t>
            </a:r>
            <a:r>
              <a:rPr lang="de-DE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~ 1,5 Year Data Engineer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Data Team </a:t>
            </a:r>
            <a:r>
              <a:rPr lang="de-DE" dirty="0" err="1">
                <a:solidFill>
                  <a:schemeClr val="tx1"/>
                </a:solidFill>
              </a:rPr>
              <a:t>organized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as</a:t>
            </a:r>
            <a:r>
              <a:rPr lang="de-DE" dirty="0">
                <a:solidFill>
                  <a:schemeClr val="tx1"/>
                </a:solidFill>
              </a:rPr>
              <a:t> Circle (</a:t>
            </a:r>
            <a:r>
              <a:rPr lang="de-DE" dirty="0" err="1">
                <a:solidFill>
                  <a:schemeClr val="tx1"/>
                </a:solidFill>
              </a:rPr>
              <a:t>decentral</a:t>
            </a:r>
            <a:r>
              <a:rPr lang="de-DE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Core Team: 6 Members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Total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about</a:t>
            </a:r>
            <a:r>
              <a:rPr lang="de-DE" dirty="0">
                <a:solidFill>
                  <a:schemeClr val="tx1"/>
                </a:solidFill>
              </a:rPr>
              <a:t> 17 Data </a:t>
            </a:r>
            <a:r>
              <a:rPr lang="de-DE" dirty="0" err="1">
                <a:solidFill>
                  <a:schemeClr val="tx1"/>
                </a:solidFill>
              </a:rPr>
              <a:t>members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48B92D44-0457-4FE5-884F-F18339C578B9}"/>
              </a:ext>
            </a:extLst>
          </p:cNvPr>
          <p:cNvSpPr txBox="1">
            <a:spLocks/>
          </p:cNvSpPr>
          <p:nvPr/>
        </p:nvSpPr>
        <p:spPr>
          <a:xfrm>
            <a:off x="711234" y="4000629"/>
            <a:ext cx="1539732" cy="46949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  <a:lumOff val="25000"/>
                </a:schemeClr>
              </a:buClr>
              <a:buSzPct val="120000"/>
              <a:buFont typeface="Systemschrift Normal"/>
              <a:buNone/>
              <a:defRPr sz="1200" b="0" i="0" u="none" strike="noStrike" cap="none">
                <a:noFill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600" dirty="0">
                <a:solidFill>
                  <a:schemeClr val="tx1"/>
                </a:solidFill>
              </a:rPr>
              <a:t>Michel Ebner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Data Engineer</a:t>
            </a:r>
          </a:p>
        </p:txBody>
      </p:sp>
      <p:pic>
        <p:nvPicPr>
          <p:cNvPr id="21" name="Grafik 20" descr="Diplomrolle mit einfarbiger Füllung">
            <a:extLst>
              <a:ext uri="{FF2B5EF4-FFF2-40B4-BE49-F238E27FC236}">
                <a16:creationId xmlns:a16="http://schemas.microsoft.com/office/drawing/2014/main" id="{8E748441-A27A-4BED-8327-3D0850590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269" y="1648952"/>
            <a:ext cx="529925" cy="529925"/>
          </a:xfrm>
          <a:prstGeom prst="rect">
            <a:avLst/>
          </a:prstGeom>
        </p:spPr>
      </p:pic>
      <p:pic>
        <p:nvPicPr>
          <p:cNvPr id="22" name="Grafik 21" descr="Aktenkoffer mit einfarbiger Füllung">
            <a:extLst>
              <a:ext uri="{FF2B5EF4-FFF2-40B4-BE49-F238E27FC236}">
                <a16:creationId xmlns:a16="http://schemas.microsoft.com/office/drawing/2014/main" id="{6F2D180D-B2C0-4DCC-B946-2252F89DF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1037" y="2490307"/>
            <a:ext cx="457200" cy="457200"/>
          </a:xfrm>
          <a:prstGeom prst="rect">
            <a:avLst/>
          </a:prstGeom>
        </p:spPr>
      </p:pic>
      <p:pic>
        <p:nvPicPr>
          <p:cNvPr id="24" name="Grafik 23" descr="Gebäude mit einfarbiger Füllung">
            <a:extLst>
              <a:ext uri="{FF2B5EF4-FFF2-40B4-BE49-F238E27FC236}">
                <a16:creationId xmlns:a16="http://schemas.microsoft.com/office/drawing/2014/main" id="{9E3DE80E-2C52-49B4-B1B7-245C245355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4674" y="3401832"/>
            <a:ext cx="529926" cy="529926"/>
          </a:xfrm>
          <a:prstGeom prst="rect">
            <a:avLst/>
          </a:prstGeom>
        </p:spPr>
      </p:pic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ECE41DD8-BFCB-099E-DA84-E00FD8436401}"/>
              </a:ext>
            </a:extLst>
          </p:cNvPr>
          <p:cNvSpPr txBox="1">
            <a:spLocks/>
          </p:cNvSpPr>
          <p:nvPr/>
        </p:nvSpPr>
        <p:spPr>
          <a:xfrm>
            <a:off x="173000" y="0"/>
            <a:ext cx="1308100" cy="48602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1" i="0" u="none" strike="noStrike" cap="none" spc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/>
              <a:t>We AreDevs |14.06.2022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850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9B45D94-7127-815A-54C2-E338870C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43D620-757F-78BC-CA15-BB1FA80F4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Setup + Hello World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Explore the NASA API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First simple script for Full Table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Refactor – </a:t>
            </a:r>
            <a:r>
              <a:rPr lang="en-US" sz="1600" b="1" dirty="0" err="1">
                <a:solidFill>
                  <a:schemeClr val="bg2"/>
                </a:solidFill>
              </a:rPr>
              <a:t>init</a:t>
            </a:r>
            <a:r>
              <a:rPr lang="en-US" sz="1600" b="1" dirty="0">
                <a:solidFill>
                  <a:schemeClr val="bg2"/>
                </a:solidFill>
              </a:rPr>
              <a:t>, client, sync,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Dependent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2"/>
                </a:solidFill>
              </a:rPr>
              <a:t>Incremental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Rate Limit, Periodic load, Backoff…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D075A2-24C8-6A84-59DE-8D3FB7A97A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</p:spTree>
    <p:extLst>
      <p:ext uri="{BB962C8B-B14F-4D97-AF65-F5344CB8AC3E}">
        <p14:creationId xmlns:p14="http://schemas.microsoft.com/office/powerpoint/2010/main" val="2547523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9B45D94-7127-815A-54C2-E338870C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43D620-757F-78BC-CA15-BB1FA80F4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Setup + Hello World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Explore the NASA API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First simple script for Full Table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Refactor – </a:t>
            </a:r>
            <a:r>
              <a:rPr lang="en-US" sz="1600" b="1" dirty="0" err="1">
                <a:solidFill>
                  <a:schemeClr val="bg2"/>
                </a:solidFill>
              </a:rPr>
              <a:t>init</a:t>
            </a:r>
            <a:r>
              <a:rPr lang="en-US" sz="1600" b="1" dirty="0">
                <a:solidFill>
                  <a:schemeClr val="bg2"/>
                </a:solidFill>
              </a:rPr>
              <a:t>, client, sync,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Dependent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Incremental Stream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2"/>
                </a:solidFill>
              </a:rPr>
              <a:t>Rate Limit, Periodic load, Backoff…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D075A2-24C8-6A84-59DE-8D3FB7A97A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</p:spTree>
    <p:extLst>
      <p:ext uri="{BB962C8B-B14F-4D97-AF65-F5344CB8AC3E}">
        <p14:creationId xmlns:p14="http://schemas.microsoft.com/office/powerpoint/2010/main" val="4271987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9B45D94-7127-815A-54C2-E338870C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43D620-757F-78BC-CA15-BB1FA80F4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Intro (5 min)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What is Data Engineering? (10 min)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What will we do? (50 min)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What would be next steps? (10 min)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How does an entire modern Data Tech Stack look like? (5 min)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What will be the role of a Data Engineer in the future? (5 min)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en-US" sz="1600" b="1" dirty="0">
                <a:solidFill>
                  <a:schemeClr val="bg2"/>
                </a:solidFill>
              </a:rPr>
              <a:t>Questions (15 min)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D075A2-24C8-6A84-59DE-8D3FB7A97A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</p:spTree>
    <p:extLst>
      <p:ext uri="{BB962C8B-B14F-4D97-AF65-F5344CB8AC3E}">
        <p14:creationId xmlns:p14="http://schemas.microsoft.com/office/powerpoint/2010/main" val="1449931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09AE9-0D3C-3F44-8AB0-E5F649B69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851182"/>
            <a:ext cx="7688400" cy="1518600"/>
          </a:xfrm>
        </p:spPr>
        <p:txBody>
          <a:bodyPr/>
          <a:lstStyle/>
          <a:p>
            <a:r>
              <a:rPr lang="en-GB" dirty="0"/>
              <a:t>How does an entire modern Data Tech Stack look like? 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093E02-E3AD-0A1D-3720-30988359A1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EF94E391-7AE0-5688-475F-D6668D94A014}"/>
              </a:ext>
            </a:extLst>
          </p:cNvPr>
          <p:cNvSpPr txBox="1">
            <a:spLocks/>
          </p:cNvSpPr>
          <p:nvPr/>
        </p:nvSpPr>
        <p:spPr>
          <a:xfrm>
            <a:off x="727800" y="2072428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2400" b="0" dirty="0" err="1"/>
              <a:t>Our</a:t>
            </a:r>
            <a:r>
              <a:rPr lang="de-DE" sz="2400" b="0" dirty="0"/>
              <a:t> Tech Stack</a:t>
            </a:r>
          </a:p>
        </p:txBody>
      </p:sp>
    </p:spTree>
    <p:extLst>
      <p:ext uri="{BB962C8B-B14F-4D97-AF65-F5344CB8AC3E}">
        <p14:creationId xmlns:p14="http://schemas.microsoft.com/office/powerpoint/2010/main" val="2309841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C95FC-2152-7B43-A72D-29A4062E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 dirty="0"/>
              <a:t>sevDesk Data Tech Stack 2021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81C5084-173E-4812-A3DD-E8DF711E9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44"/>
          <a:stretch/>
        </p:blipFill>
        <p:spPr>
          <a:xfrm>
            <a:off x="726621" y="1273801"/>
            <a:ext cx="7690757" cy="386969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B97EF71-A253-48BA-AA30-5B4E772EFCBA}"/>
              </a:ext>
            </a:extLst>
          </p:cNvPr>
          <p:cNvSpPr/>
          <p:nvPr/>
        </p:nvSpPr>
        <p:spPr>
          <a:xfrm>
            <a:off x="-1" y="1273801"/>
            <a:ext cx="804397" cy="3869699"/>
          </a:xfrm>
          <a:prstGeom prst="rect">
            <a:avLst/>
          </a:prstGeom>
          <a:solidFill>
            <a:srgbClr val="D5E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FF7BF0-6ED3-4F8C-82E5-12497D9FCC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919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09AE9-0D3C-3F44-8AB0-E5F649B69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851182"/>
            <a:ext cx="7688400" cy="1518600"/>
          </a:xfrm>
        </p:spPr>
        <p:txBody>
          <a:bodyPr/>
          <a:lstStyle/>
          <a:p>
            <a:r>
              <a:rPr lang="en-GB" dirty="0"/>
              <a:t>How does an entire modern Data Tech Stack look like? 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093E02-E3AD-0A1D-3720-30988359A1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EF94E391-7AE0-5688-475F-D6668D94A014}"/>
              </a:ext>
            </a:extLst>
          </p:cNvPr>
          <p:cNvSpPr txBox="1">
            <a:spLocks/>
          </p:cNvSpPr>
          <p:nvPr/>
        </p:nvSpPr>
        <p:spPr>
          <a:xfrm>
            <a:off x="727800" y="2072428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2400" b="0" dirty="0" err="1"/>
              <a:t>What‘s</a:t>
            </a:r>
            <a:r>
              <a:rPr lang="de-DE" sz="2400" b="0" dirty="0"/>
              <a:t> out </a:t>
            </a:r>
            <a:r>
              <a:rPr lang="de-DE" sz="2400" b="0" dirty="0" err="1"/>
              <a:t>there</a:t>
            </a:r>
            <a:r>
              <a:rPr lang="de-DE" sz="2400" b="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5207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C95FC-2152-7B43-A72D-29A4062E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 dirty="0"/>
              <a:t>Data Tool-Landscape 2021</a:t>
            </a:r>
          </a:p>
        </p:txBody>
      </p:sp>
      <p:pic>
        <p:nvPicPr>
          <p:cNvPr id="8" name="Grafik 7">
            <a:hlinkClick r:id="rId2"/>
            <a:extLst>
              <a:ext uri="{FF2B5EF4-FFF2-40B4-BE49-F238E27FC236}">
                <a16:creationId xmlns:a16="http://schemas.microsoft.com/office/drawing/2014/main" id="{DD2B7BA5-686E-4B9E-AB5D-9C0BAD0332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3"/>
          <a:stretch/>
        </p:blipFill>
        <p:spPr>
          <a:xfrm>
            <a:off x="964024" y="1292225"/>
            <a:ext cx="7215952" cy="3694754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5608CE8-1124-4583-A995-D5EF68267A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53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C95FC-2152-7B43-A72D-29A4062E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 dirty="0"/>
              <a:t>Data Tool-Landscape 2021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A76BC9F-369E-46CD-980A-ABA4DBAB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73" y="1179355"/>
            <a:ext cx="4912842" cy="392626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44BF35-4DC0-48D1-B807-C7E97D923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853" y="2571750"/>
            <a:ext cx="3510284" cy="816241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DD13A99-3A55-4441-8958-5B9CE7EA06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8636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C95FC-2152-7B43-A72D-29A4062E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 dirty="0"/>
              <a:t>Modern Data Stack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A4EE21-0B2E-4A94-ACFA-43022762C646}"/>
              </a:ext>
            </a:extLst>
          </p:cNvPr>
          <p:cNvSpPr/>
          <p:nvPr/>
        </p:nvSpPr>
        <p:spPr>
          <a:xfrm>
            <a:off x="0" y="1273801"/>
            <a:ext cx="3086100" cy="3869699"/>
          </a:xfrm>
          <a:custGeom>
            <a:avLst/>
            <a:gdLst>
              <a:gd name="connsiteX0" fmla="*/ 0 w 2444751"/>
              <a:gd name="connsiteY0" fmla="*/ 0 h 3869699"/>
              <a:gd name="connsiteX1" fmla="*/ 2444751 w 2444751"/>
              <a:gd name="connsiteY1" fmla="*/ 0 h 3869699"/>
              <a:gd name="connsiteX2" fmla="*/ 2444751 w 2444751"/>
              <a:gd name="connsiteY2" fmla="*/ 3869699 h 3869699"/>
              <a:gd name="connsiteX3" fmla="*/ 0 w 2444751"/>
              <a:gd name="connsiteY3" fmla="*/ 3869699 h 3869699"/>
              <a:gd name="connsiteX4" fmla="*/ 0 w 2444751"/>
              <a:gd name="connsiteY4" fmla="*/ 0 h 3869699"/>
              <a:gd name="connsiteX0" fmla="*/ 0 w 2444751"/>
              <a:gd name="connsiteY0" fmla="*/ 6350 h 3876049"/>
              <a:gd name="connsiteX1" fmla="*/ 2444751 w 2444751"/>
              <a:gd name="connsiteY1" fmla="*/ 0 h 3876049"/>
              <a:gd name="connsiteX2" fmla="*/ 2444751 w 2444751"/>
              <a:gd name="connsiteY2" fmla="*/ 3876049 h 3876049"/>
              <a:gd name="connsiteX3" fmla="*/ 0 w 2444751"/>
              <a:gd name="connsiteY3" fmla="*/ 3876049 h 3876049"/>
              <a:gd name="connsiteX4" fmla="*/ 0 w 2444751"/>
              <a:gd name="connsiteY4" fmla="*/ 6350 h 3876049"/>
              <a:gd name="connsiteX0" fmla="*/ 0 w 2760839"/>
              <a:gd name="connsiteY0" fmla="*/ 6350 h 3876049"/>
              <a:gd name="connsiteX1" fmla="*/ 2444751 w 2760839"/>
              <a:gd name="connsiteY1" fmla="*/ 0 h 3876049"/>
              <a:gd name="connsiteX2" fmla="*/ 2444751 w 2760839"/>
              <a:gd name="connsiteY2" fmla="*/ 3876049 h 3876049"/>
              <a:gd name="connsiteX3" fmla="*/ 0 w 2760839"/>
              <a:gd name="connsiteY3" fmla="*/ 3876049 h 3876049"/>
              <a:gd name="connsiteX4" fmla="*/ 0 w 2760839"/>
              <a:gd name="connsiteY4" fmla="*/ 6350 h 3876049"/>
              <a:gd name="connsiteX0" fmla="*/ 0 w 2755975"/>
              <a:gd name="connsiteY0" fmla="*/ 6350 h 3876049"/>
              <a:gd name="connsiteX1" fmla="*/ 2444751 w 2755975"/>
              <a:gd name="connsiteY1" fmla="*/ 0 h 3876049"/>
              <a:gd name="connsiteX2" fmla="*/ 2425701 w 2755975"/>
              <a:gd name="connsiteY2" fmla="*/ 3876049 h 3876049"/>
              <a:gd name="connsiteX3" fmla="*/ 0 w 2755975"/>
              <a:gd name="connsiteY3" fmla="*/ 3876049 h 3876049"/>
              <a:gd name="connsiteX4" fmla="*/ 0 w 2755975"/>
              <a:gd name="connsiteY4" fmla="*/ 6350 h 3876049"/>
              <a:gd name="connsiteX0" fmla="*/ 0 w 2574823"/>
              <a:gd name="connsiteY0" fmla="*/ 6350 h 3876049"/>
              <a:gd name="connsiteX1" fmla="*/ 2444751 w 2574823"/>
              <a:gd name="connsiteY1" fmla="*/ 0 h 3876049"/>
              <a:gd name="connsiteX2" fmla="*/ 2425701 w 2574823"/>
              <a:gd name="connsiteY2" fmla="*/ 3876049 h 3876049"/>
              <a:gd name="connsiteX3" fmla="*/ 0 w 2574823"/>
              <a:gd name="connsiteY3" fmla="*/ 3876049 h 3876049"/>
              <a:gd name="connsiteX4" fmla="*/ 0 w 2574823"/>
              <a:gd name="connsiteY4" fmla="*/ 6350 h 3876049"/>
              <a:gd name="connsiteX0" fmla="*/ 0 w 2589691"/>
              <a:gd name="connsiteY0" fmla="*/ 6350 h 3876049"/>
              <a:gd name="connsiteX1" fmla="*/ 2444751 w 2589691"/>
              <a:gd name="connsiteY1" fmla="*/ 0 h 3876049"/>
              <a:gd name="connsiteX2" fmla="*/ 2425701 w 2589691"/>
              <a:gd name="connsiteY2" fmla="*/ 3876049 h 3876049"/>
              <a:gd name="connsiteX3" fmla="*/ 0 w 2589691"/>
              <a:gd name="connsiteY3" fmla="*/ 3876049 h 3876049"/>
              <a:gd name="connsiteX4" fmla="*/ 0 w 2589691"/>
              <a:gd name="connsiteY4" fmla="*/ 6350 h 3876049"/>
              <a:gd name="connsiteX0" fmla="*/ 0 w 2462801"/>
              <a:gd name="connsiteY0" fmla="*/ 6350 h 3876049"/>
              <a:gd name="connsiteX1" fmla="*/ 2444751 w 2462801"/>
              <a:gd name="connsiteY1" fmla="*/ 0 h 3876049"/>
              <a:gd name="connsiteX2" fmla="*/ 2425701 w 2462801"/>
              <a:gd name="connsiteY2" fmla="*/ 3876049 h 3876049"/>
              <a:gd name="connsiteX3" fmla="*/ 0 w 2462801"/>
              <a:gd name="connsiteY3" fmla="*/ 3876049 h 3876049"/>
              <a:gd name="connsiteX4" fmla="*/ 0 w 2462801"/>
              <a:gd name="connsiteY4" fmla="*/ 6350 h 3876049"/>
              <a:gd name="connsiteX0" fmla="*/ 0 w 2495314"/>
              <a:gd name="connsiteY0" fmla="*/ 6350 h 3876049"/>
              <a:gd name="connsiteX1" fmla="*/ 2444751 w 2495314"/>
              <a:gd name="connsiteY1" fmla="*/ 0 h 3876049"/>
              <a:gd name="connsiteX2" fmla="*/ 2425701 w 2495314"/>
              <a:gd name="connsiteY2" fmla="*/ 3876049 h 3876049"/>
              <a:gd name="connsiteX3" fmla="*/ 0 w 2495314"/>
              <a:gd name="connsiteY3" fmla="*/ 3876049 h 3876049"/>
              <a:gd name="connsiteX4" fmla="*/ 0 w 2495314"/>
              <a:gd name="connsiteY4" fmla="*/ 6350 h 3876049"/>
              <a:gd name="connsiteX0" fmla="*/ 0 w 2477521"/>
              <a:gd name="connsiteY0" fmla="*/ 6350 h 3876049"/>
              <a:gd name="connsiteX1" fmla="*/ 2444751 w 2477521"/>
              <a:gd name="connsiteY1" fmla="*/ 0 h 3876049"/>
              <a:gd name="connsiteX2" fmla="*/ 2425701 w 2477521"/>
              <a:gd name="connsiteY2" fmla="*/ 3876049 h 3876049"/>
              <a:gd name="connsiteX3" fmla="*/ 0 w 2477521"/>
              <a:gd name="connsiteY3" fmla="*/ 3876049 h 3876049"/>
              <a:gd name="connsiteX4" fmla="*/ 0 w 2477521"/>
              <a:gd name="connsiteY4" fmla="*/ 6350 h 3876049"/>
              <a:gd name="connsiteX0" fmla="*/ 0 w 2490004"/>
              <a:gd name="connsiteY0" fmla="*/ 12700 h 3882399"/>
              <a:gd name="connsiteX1" fmla="*/ 2457451 w 2490004"/>
              <a:gd name="connsiteY1" fmla="*/ 0 h 3882399"/>
              <a:gd name="connsiteX2" fmla="*/ 2425701 w 2490004"/>
              <a:gd name="connsiteY2" fmla="*/ 3882399 h 3882399"/>
              <a:gd name="connsiteX3" fmla="*/ 0 w 2490004"/>
              <a:gd name="connsiteY3" fmla="*/ 3882399 h 3882399"/>
              <a:gd name="connsiteX4" fmla="*/ 0 w 2490004"/>
              <a:gd name="connsiteY4" fmla="*/ 12700 h 3882399"/>
              <a:gd name="connsiteX0" fmla="*/ 0 w 2483762"/>
              <a:gd name="connsiteY0" fmla="*/ 0 h 3869699"/>
              <a:gd name="connsiteX1" fmla="*/ 2451101 w 2483762"/>
              <a:gd name="connsiteY1" fmla="*/ 6350 h 3869699"/>
              <a:gd name="connsiteX2" fmla="*/ 2425701 w 2483762"/>
              <a:gd name="connsiteY2" fmla="*/ 3869699 h 3869699"/>
              <a:gd name="connsiteX3" fmla="*/ 0 w 2483762"/>
              <a:gd name="connsiteY3" fmla="*/ 3869699 h 3869699"/>
              <a:gd name="connsiteX4" fmla="*/ 0 w 2483762"/>
              <a:gd name="connsiteY4" fmla="*/ 0 h 3869699"/>
              <a:gd name="connsiteX0" fmla="*/ 0 w 2483762"/>
              <a:gd name="connsiteY0" fmla="*/ 0 h 3869699"/>
              <a:gd name="connsiteX1" fmla="*/ 2451101 w 2483762"/>
              <a:gd name="connsiteY1" fmla="*/ 0 h 3869699"/>
              <a:gd name="connsiteX2" fmla="*/ 2425701 w 2483762"/>
              <a:gd name="connsiteY2" fmla="*/ 3869699 h 3869699"/>
              <a:gd name="connsiteX3" fmla="*/ 0 w 2483762"/>
              <a:gd name="connsiteY3" fmla="*/ 3869699 h 3869699"/>
              <a:gd name="connsiteX4" fmla="*/ 0 w 2483762"/>
              <a:gd name="connsiteY4" fmla="*/ 0 h 386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3762" h="3869699">
                <a:moveTo>
                  <a:pt x="0" y="0"/>
                </a:moveTo>
                <a:lnTo>
                  <a:pt x="2451101" y="0"/>
                </a:lnTo>
                <a:cubicBezTo>
                  <a:pt x="2743201" y="1749216"/>
                  <a:pt x="939801" y="2774533"/>
                  <a:pt x="2425701" y="3869699"/>
                </a:cubicBezTo>
                <a:lnTo>
                  <a:pt x="0" y="3869699"/>
                </a:lnTo>
                <a:lnTo>
                  <a:pt x="0" y="0"/>
                </a:lnTo>
                <a:close/>
              </a:path>
            </a:pathLst>
          </a:custGeom>
          <a:solidFill>
            <a:srgbClr val="D5E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0DA7332C-A59A-4FC0-A62A-3F1C368EF598}"/>
              </a:ext>
            </a:extLst>
          </p:cNvPr>
          <p:cNvGrpSpPr/>
          <p:nvPr/>
        </p:nvGrpSpPr>
        <p:grpSpPr>
          <a:xfrm>
            <a:off x="654050" y="1287677"/>
            <a:ext cx="1409700" cy="1304859"/>
            <a:chOff x="654050" y="1393891"/>
            <a:chExt cx="1409700" cy="1304859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3639BD65-7AAB-4646-AC7E-F688C2FABE12}"/>
                </a:ext>
              </a:extLst>
            </p:cNvPr>
            <p:cNvSpPr/>
            <p:nvPr/>
          </p:nvSpPr>
          <p:spPr>
            <a:xfrm>
              <a:off x="654050" y="1612900"/>
              <a:ext cx="1409700" cy="1085850"/>
            </a:xfrm>
            <a:prstGeom prst="roundRect">
              <a:avLst>
                <a:gd name="adj" fmla="val 5556"/>
              </a:avLst>
            </a:prstGeom>
            <a:noFill/>
            <a:ln w="12700" cap="rnd">
              <a:solidFill>
                <a:schemeClr val="bg2">
                  <a:lumMod val="60000"/>
                  <a:lumOff val="40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9179D8B6-E3B8-43A3-9919-5C165BB1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61060" y="1679173"/>
              <a:ext cx="968777" cy="968777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39EC321-267B-410B-AC34-A6CEA240BA8A}"/>
                </a:ext>
              </a:extLst>
            </p:cNvPr>
            <p:cNvSpPr txBox="1"/>
            <p:nvPr/>
          </p:nvSpPr>
          <p:spPr>
            <a:xfrm>
              <a:off x="1004184" y="1393891"/>
              <a:ext cx="670560" cy="197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900" b="1" i="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Product</a:t>
              </a:r>
              <a:endParaRPr lang="de-DE" sz="600" b="1" i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endParaRP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52E31B7B-97D6-4E93-91ED-E734765D3EC2}"/>
              </a:ext>
            </a:extLst>
          </p:cNvPr>
          <p:cNvGrpSpPr/>
          <p:nvPr/>
        </p:nvGrpSpPr>
        <p:grpSpPr>
          <a:xfrm>
            <a:off x="654050" y="3171140"/>
            <a:ext cx="1443035" cy="1311289"/>
            <a:chOff x="654050" y="3615050"/>
            <a:chExt cx="1443035" cy="1311289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6CFC76B9-FDAE-44BB-B08B-1ADA438C3137}"/>
                </a:ext>
              </a:extLst>
            </p:cNvPr>
            <p:cNvSpPr/>
            <p:nvPr/>
          </p:nvSpPr>
          <p:spPr>
            <a:xfrm>
              <a:off x="654050" y="3615050"/>
              <a:ext cx="1409700" cy="1085850"/>
            </a:xfrm>
            <a:prstGeom prst="roundRect">
              <a:avLst>
                <a:gd name="adj" fmla="val 5556"/>
              </a:avLst>
            </a:prstGeom>
            <a:noFill/>
            <a:ln w="12700" cap="rnd">
              <a:solidFill>
                <a:schemeClr val="bg2">
                  <a:lumMod val="60000"/>
                  <a:lumOff val="40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49E94918-8015-4D14-AD6C-0997ABF59C0C}"/>
                </a:ext>
              </a:extLst>
            </p:cNvPr>
            <p:cNvSpPr/>
            <p:nvPr/>
          </p:nvSpPr>
          <p:spPr>
            <a:xfrm>
              <a:off x="698114" y="3658224"/>
              <a:ext cx="574426" cy="555635"/>
            </a:xfrm>
            <a:prstGeom prst="roundRect">
              <a:avLst>
                <a:gd name="adj" fmla="val 5556"/>
              </a:avLst>
            </a:prstGeom>
            <a:noFill/>
            <a:ln w="12700" cap="rnd">
              <a:solidFill>
                <a:schemeClr val="bg2">
                  <a:lumMod val="60000"/>
                  <a:lumOff val="40000"/>
                </a:schemeClr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A7A4F7F2-ABDE-4BB9-A5EA-7B6376BE1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04352" y="3695340"/>
              <a:ext cx="361950" cy="361950"/>
            </a:xfrm>
            <a:prstGeom prst="rect">
              <a:avLst/>
            </a:prstGeom>
          </p:spPr>
        </p:pic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335D2F48-D599-415C-9948-71EFF5402007}"/>
                </a:ext>
              </a:extLst>
            </p:cNvPr>
            <p:cNvSpPr txBox="1"/>
            <p:nvPr/>
          </p:nvSpPr>
          <p:spPr>
            <a:xfrm>
              <a:off x="660456" y="4022327"/>
              <a:ext cx="670560" cy="197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700" b="1" i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Databases</a:t>
              </a:r>
              <a:endParaRPr lang="de-DE" sz="400" b="1" i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11B36AB-841E-446C-83FB-C5015ED5B0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974" y="4442069"/>
              <a:ext cx="675318" cy="19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oogle AdWords Logo - Marques et logos: histoire et signification | PNG">
              <a:extLst>
                <a:ext uri="{FF2B5EF4-FFF2-40B4-BE49-F238E27FC236}">
                  <a16:creationId xmlns:a16="http://schemas.microsoft.com/office/drawing/2014/main" id="{BE63D07D-E960-4899-B1AF-CC352441A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637" y="3962698"/>
              <a:ext cx="495393" cy="280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datashake : Conseil en strategies marketing">
              <a:extLst>
                <a:ext uri="{FF2B5EF4-FFF2-40B4-BE49-F238E27FC236}">
                  <a16:creationId xmlns:a16="http://schemas.microsoft.com/office/drawing/2014/main" id="{BB2C1AB6-6DBE-4620-AEEE-2D6296698A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824" b="34654"/>
            <a:stretch/>
          </p:blipFill>
          <p:spPr bwMode="auto">
            <a:xfrm>
              <a:off x="705711" y="4236110"/>
              <a:ext cx="845176" cy="257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Atlassian, jira, logo Free Icon of Vector Logo">
              <a:extLst>
                <a:ext uri="{FF2B5EF4-FFF2-40B4-BE49-F238E27FC236}">
                  <a16:creationId xmlns:a16="http://schemas.microsoft.com/office/drawing/2014/main" id="{EB494F12-D5DB-4E68-974E-6D1F640C65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222" y="4180937"/>
              <a:ext cx="461855" cy="461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Logiciel de gestion d&amp;#39;abonnements | billwerk GmbH">
              <a:extLst>
                <a:ext uri="{FF2B5EF4-FFF2-40B4-BE49-F238E27FC236}">
                  <a16:creationId xmlns:a16="http://schemas.microsoft.com/office/drawing/2014/main" id="{FFC2357C-7B60-4DA4-BA2C-0A05F31E8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0844" y="3646672"/>
              <a:ext cx="596241" cy="596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E185732-1D39-4763-B30C-19117EFA0C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636" y="3630075"/>
              <a:ext cx="698114" cy="153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E4C850C6-192A-4D07-94E5-AC2527ECEA23}"/>
                </a:ext>
              </a:extLst>
            </p:cNvPr>
            <p:cNvSpPr txBox="1"/>
            <p:nvPr/>
          </p:nvSpPr>
          <p:spPr>
            <a:xfrm>
              <a:off x="1093240" y="4728918"/>
              <a:ext cx="670560" cy="197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900" b="1" i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Tools</a:t>
              </a:r>
              <a:endParaRPr lang="de-DE" sz="600" b="1" i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endParaRP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CB50F18A-5034-4C73-8EC9-E3CE0F3FB485}"/>
              </a:ext>
            </a:extLst>
          </p:cNvPr>
          <p:cNvGrpSpPr/>
          <p:nvPr/>
        </p:nvGrpSpPr>
        <p:grpSpPr>
          <a:xfrm>
            <a:off x="2063750" y="1868613"/>
            <a:ext cx="1308100" cy="906520"/>
            <a:chOff x="2063750" y="1974827"/>
            <a:chExt cx="1308100" cy="906520"/>
          </a:xfrm>
        </p:grpSpPr>
        <p:cxnSp>
          <p:nvCxnSpPr>
            <p:cNvPr id="31" name="Verbinder: gewinkelt 30">
              <a:extLst>
                <a:ext uri="{FF2B5EF4-FFF2-40B4-BE49-F238E27FC236}">
                  <a16:creationId xmlns:a16="http://schemas.microsoft.com/office/drawing/2014/main" id="{24A575F2-4EEB-451A-A575-03F341E8FD21}"/>
                </a:ext>
              </a:extLst>
            </p:cNvPr>
            <p:cNvCxnSpPr>
              <a:cxnSpLocks/>
              <a:stCxn id="6" idx="3"/>
              <a:endCxn id="12" idx="1"/>
            </p:cNvCxnSpPr>
            <p:nvPr/>
          </p:nvCxnSpPr>
          <p:spPr>
            <a:xfrm>
              <a:off x="2063750" y="2155825"/>
              <a:ext cx="1308100" cy="725522"/>
            </a:xfrm>
            <a:prstGeom prst="bentConnector3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60E135E0-BB55-4ABD-925B-52288D8907C8}"/>
                </a:ext>
              </a:extLst>
            </p:cNvPr>
            <p:cNvSpPr txBox="1"/>
            <p:nvPr/>
          </p:nvSpPr>
          <p:spPr>
            <a:xfrm>
              <a:off x="2415540" y="1974827"/>
              <a:ext cx="670560" cy="197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900" b="1" i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Events</a:t>
              </a:r>
              <a:endParaRPr lang="de-DE" sz="600" b="1" i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endParaRP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0DC2269-A53C-4F86-871B-524558A4257E}"/>
              </a:ext>
            </a:extLst>
          </p:cNvPr>
          <p:cNvGrpSpPr/>
          <p:nvPr/>
        </p:nvGrpSpPr>
        <p:grpSpPr>
          <a:xfrm>
            <a:off x="2063750" y="3318058"/>
            <a:ext cx="1768735" cy="323150"/>
            <a:chOff x="2063750" y="3318058"/>
            <a:chExt cx="1768735" cy="323150"/>
          </a:xfrm>
        </p:grpSpPr>
        <p:cxnSp>
          <p:nvCxnSpPr>
            <p:cNvPr id="40" name="Verbinder: gewinkelt 39">
              <a:extLst>
                <a:ext uri="{FF2B5EF4-FFF2-40B4-BE49-F238E27FC236}">
                  <a16:creationId xmlns:a16="http://schemas.microsoft.com/office/drawing/2014/main" id="{931F0DA3-9579-46F1-A41F-4B5B07FBC6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3750" y="3318058"/>
              <a:ext cx="1768735" cy="323150"/>
            </a:xfrm>
            <a:prstGeom prst="bentConnector3">
              <a:avLst>
                <a:gd name="adj1" fmla="val 100003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6F45EDDE-45BA-432C-865A-86DC4212F07D}"/>
                </a:ext>
              </a:extLst>
            </p:cNvPr>
            <p:cNvSpPr txBox="1"/>
            <p:nvPr/>
          </p:nvSpPr>
          <p:spPr>
            <a:xfrm>
              <a:off x="2651230" y="3483565"/>
              <a:ext cx="1103575" cy="152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900" b="1" i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Extract / Load</a:t>
              </a:r>
              <a:endParaRPr lang="de-DE" sz="600" b="1" i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endParaRPr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3E20CEE9-B47A-4A68-AAED-156B2747DF6C}"/>
              </a:ext>
            </a:extLst>
          </p:cNvPr>
          <p:cNvGrpSpPr/>
          <p:nvPr/>
        </p:nvGrpSpPr>
        <p:grpSpPr>
          <a:xfrm>
            <a:off x="6828670" y="1411770"/>
            <a:ext cx="970971" cy="1031055"/>
            <a:chOff x="7080250" y="1540695"/>
            <a:chExt cx="970971" cy="1031055"/>
          </a:xfrm>
        </p:grpSpPr>
        <p:sp>
          <p:nvSpPr>
            <p:cNvPr id="70" name="Rechteck: abgerundete Ecken 69">
              <a:extLst>
                <a:ext uri="{FF2B5EF4-FFF2-40B4-BE49-F238E27FC236}">
                  <a16:creationId xmlns:a16="http://schemas.microsoft.com/office/drawing/2014/main" id="{29A7077F-6379-4C19-8644-CD448DDF522F}"/>
                </a:ext>
              </a:extLst>
            </p:cNvPr>
            <p:cNvSpPr/>
            <p:nvPr/>
          </p:nvSpPr>
          <p:spPr>
            <a:xfrm>
              <a:off x="7080250" y="1746481"/>
              <a:ext cx="970971" cy="825269"/>
            </a:xfrm>
            <a:prstGeom prst="roundRect">
              <a:avLst>
                <a:gd name="adj" fmla="val 5556"/>
              </a:avLst>
            </a:prstGeom>
            <a:noFill/>
            <a:ln w="12700" cap="rnd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D725536D-08D9-4F3C-8EDD-BDE605BF08BC}"/>
                </a:ext>
              </a:extLst>
            </p:cNvPr>
            <p:cNvSpPr txBox="1"/>
            <p:nvPr/>
          </p:nvSpPr>
          <p:spPr>
            <a:xfrm>
              <a:off x="7114078" y="1540695"/>
              <a:ext cx="937143" cy="205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900" b="1" i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Dashboards</a:t>
              </a:r>
              <a:endParaRPr lang="de-DE" sz="600" b="1" i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endParaRPr>
            </a:p>
          </p:txBody>
        </p:sp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BA1FDF29-2A2B-4C70-B080-A7510EC05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03354" y="1829043"/>
              <a:ext cx="701142" cy="701142"/>
            </a:xfrm>
            <a:prstGeom prst="rect">
              <a:avLst/>
            </a:prstGeom>
          </p:spPr>
        </p:pic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5FC21C78-AFC5-4AED-9708-8DBE69AC8AB9}"/>
              </a:ext>
            </a:extLst>
          </p:cNvPr>
          <p:cNvGrpSpPr/>
          <p:nvPr/>
        </p:nvGrpSpPr>
        <p:grpSpPr>
          <a:xfrm>
            <a:off x="4781550" y="1868615"/>
            <a:ext cx="2047120" cy="906518"/>
            <a:chOff x="4781550" y="1974829"/>
            <a:chExt cx="2047120" cy="906518"/>
          </a:xfrm>
        </p:grpSpPr>
        <p:cxnSp>
          <p:nvCxnSpPr>
            <p:cNvPr id="75" name="Verbinder: gewinkelt 74">
              <a:extLst>
                <a:ext uri="{FF2B5EF4-FFF2-40B4-BE49-F238E27FC236}">
                  <a16:creationId xmlns:a16="http://schemas.microsoft.com/office/drawing/2014/main" id="{44A6AD3F-E137-421C-B0D8-4612235672EF}"/>
                </a:ext>
              </a:extLst>
            </p:cNvPr>
            <p:cNvCxnSpPr>
              <a:cxnSpLocks/>
              <a:stCxn id="12" idx="3"/>
              <a:endCxn id="70" idx="1"/>
            </p:cNvCxnSpPr>
            <p:nvPr/>
          </p:nvCxnSpPr>
          <p:spPr>
            <a:xfrm flipV="1">
              <a:off x="4781550" y="2136405"/>
              <a:ext cx="2047120" cy="744942"/>
            </a:xfrm>
            <a:prstGeom prst="bentConnector3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2532A4F7-1C36-49C4-81DF-4BC569AE8683}"/>
                </a:ext>
              </a:extLst>
            </p:cNvPr>
            <p:cNvSpPr txBox="1"/>
            <p:nvPr/>
          </p:nvSpPr>
          <p:spPr>
            <a:xfrm>
              <a:off x="5797436" y="1974829"/>
              <a:ext cx="828135" cy="1657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900" b="1" i="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Visualize</a:t>
              </a:r>
              <a:endParaRPr lang="de-DE" sz="600" b="1" i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38B0C6CF-BC8F-4F24-A510-059B75C10BD7}"/>
              </a:ext>
            </a:extLst>
          </p:cNvPr>
          <p:cNvGrpSpPr/>
          <p:nvPr/>
        </p:nvGrpSpPr>
        <p:grpSpPr>
          <a:xfrm>
            <a:off x="2063753" y="3318058"/>
            <a:ext cx="2308379" cy="927352"/>
            <a:chOff x="2063753" y="3746383"/>
            <a:chExt cx="2308379" cy="927352"/>
          </a:xfrm>
        </p:grpSpPr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189FDE1D-6832-4D52-8276-83C77F8C4AA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063753" y="3746383"/>
              <a:ext cx="2308379" cy="747686"/>
            </a:xfrm>
            <a:prstGeom prst="bentConnector3">
              <a:avLst>
                <a:gd name="adj1" fmla="val 647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F150C196-D33D-408F-857D-B8E42098BA89}"/>
                </a:ext>
              </a:extLst>
            </p:cNvPr>
            <p:cNvSpPr txBox="1"/>
            <p:nvPr/>
          </p:nvSpPr>
          <p:spPr>
            <a:xfrm>
              <a:off x="3086100" y="4521233"/>
              <a:ext cx="1236518" cy="152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900" b="1" i="0" dirty="0" err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Sync</a:t>
              </a:r>
              <a:r>
                <a:rPr lang="de-DE" sz="900" b="1" i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 (Reverse ELT)</a:t>
              </a:r>
              <a:endParaRPr lang="de-DE" sz="600" b="1" i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endParaRP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1C3FCB7-A122-4FBF-9867-57E30C53C5A7}"/>
              </a:ext>
            </a:extLst>
          </p:cNvPr>
          <p:cNvGrpSpPr/>
          <p:nvPr/>
        </p:nvGrpSpPr>
        <p:grpSpPr>
          <a:xfrm>
            <a:off x="461895" y="4456146"/>
            <a:ext cx="7617041" cy="638694"/>
            <a:chOff x="461895" y="4456146"/>
            <a:chExt cx="7617041" cy="638694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780B05BD-EA90-42CE-A254-C580E6E46DDB}"/>
                </a:ext>
              </a:extLst>
            </p:cNvPr>
            <p:cNvGrpSpPr/>
            <p:nvPr/>
          </p:nvGrpSpPr>
          <p:grpSpPr>
            <a:xfrm>
              <a:off x="461895" y="4456146"/>
              <a:ext cx="7617041" cy="365680"/>
              <a:chOff x="461895" y="4706349"/>
              <a:chExt cx="7736531" cy="365680"/>
            </a:xfrm>
          </p:grpSpPr>
          <p:sp>
            <p:nvSpPr>
              <p:cNvPr id="11" name="Geschweifte Klammer rechts 10">
                <a:extLst>
                  <a:ext uri="{FF2B5EF4-FFF2-40B4-BE49-F238E27FC236}">
                    <a16:creationId xmlns:a16="http://schemas.microsoft.com/office/drawing/2014/main" id="{2D4B1CBE-4BBF-42EF-B8BE-2D0E7FF626AC}"/>
                  </a:ext>
                </a:extLst>
              </p:cNvPr>
              <p:cNvSpPr/>
              <p:nvPr/>
            </p:nvSpPr>
            <p:spPr>
              <a:xfrm rot="5400000">
                <a:off x="4227268" y="940976"/>
                <a:ext cx="205786" cy="7736531"/>
              </a:xfrm>
              <a:prstGeom prst="rightBrace">
                <a:avLst>
                  <a:gd name="adj1" fmla="val 8333"/>
                  <a:gd name="adj2" fmla="val 49763"/>
                </a:avLst>
              </a:prstGeom>
              <a:ln>
                <a:solidFill>
                  <a:schemeClr val="bg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DFCE9003-C461-4B45-8619-A2FB1D06335B}"/>
                  </a:ext>
                </a:extLst>
              </p:cNvPr>
              <p:cNvSpPr txBox="1"/>
              <p:nvPr/>
            </p:nvSpPr>
            <p:spPr>
              <a:xfrm>
                <a:off x="3820820" y="4928806"/>
                <a:ext cx="1074230" cy="143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rtlCol="0" anchor="ctr" anchorCtr="0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900" b="1" i="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Montserrat"/>
                  </a:rPr>
                  <a:t>Orchestration</a:t>
                </a:r>
                <a:endParaRPr lang="de-DE" sz="600" b="1" i="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endParaRPr>
              </a:p>
            </p:txBody>
          </p:sp>
        </p:grp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8EEB1693-84C6-4958-94D0-95ECCBE22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655130" y="4618404"/>
              <a:ext cx="476436" cy="476436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9559A539-D4F3-4446-B6D3-8278A03D96CC}"/>
              </a:ext>
            </a:extLst>
          </p:cNvPr>
          <p:cNvGrpSpPr/>
          <p:nvPr/>
        </p:nvGrpSpPr>
        <p:grpSpPr>
          <a:xfrm>
            <a:off x="8078936" y="1396071"/>
            <a:ext cx="1154829" cy="3043403"/>
            <a:chOff x="8078936" y="1396071"/>
            <a:chExt cx="1154829" cy="3043403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BBFE4421-DE0E-4B5C-A508-6F2E41B436FC}"/>
                </a:ext>
              </a:extLst>
            </p:cNvPr>
            <p:cNvGrpSpPr/>
            <p:nvPr/>
          </p:nvGrpSpPr>
          <p:grpSpPr>
            <a:xfrm>
              <a:off x="8078936" y="1396071"/>
              <a:ext cx="1154829" cy="3043403"/>
              <a:chOff x="8198427" y="1396071"/>
              <a:chExt cx="1154829" cy="3254446"/>
            </a:xfrm>
          </p:grpSpPr>
          <p:sp>
            <p:nvSpPr>
              <p:cNvPr id="53" name="Geschweifte Klammer rechts 52">
                <a:extLst>
                  <a:ext uri="{FF2B5EF4-FFF2-40B4-BE49-F238E27FC236}">
                    <a16:creationId xmlns:a16="http://schemas.microsoft.com/office/drawing/2014/main" id="{30C4D18D-ECF6-4BFE-BAFD-DF0310BCB433}"/>
                  </a:ext>
                </a:extLst>
              </p:cNvPr>
              <p:cNvSpPr/>
              <p:nvPr/>
            </p:nvSpPr>
            <p:spPr>
              <a:xfrm>
                <a:off x="8198427" y="1396071"/>
                <a:ext cx="205786" cy="3254446"/>
              </a:xfrm>
              <a:prstGeom prst="rightBrace">
                <a:avLst>
                  <a:gd name="adj1" fmla="val 8333"/>
                  <a:gd name="adj2" fmla="val 49763"/>
                </a:avLst>
              </a:prstGeom>
              <a:ln>
                <a:solidFill>
                  <a:schemeClr val="bg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10E2099A-52B5-4C34-90AB-D786E117E819}"/>
                  </a:ext>
                </a:extLst>
              </p:cNvPr>
              <p:cNvSpPr txBox="1"/>
              <p:nvPr/>
            </p:nvSpPr>
            <p:spPr>
              <a:xfrm>
                <a:off x="8362822" y="2860738"/>
                <a:ext cx="990434" cy="304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rtlCol="0" anchor="ctr" anchorCtr="0">
                <a:noAutofit/>
              </a:bodyPr>
              <a:lstStyle/>
              <a:p>
                <a:pPr mar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900" b="1" dirty="0" err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Montserrat"/>
                  </a:rPr>
                  <a:t>Governance</a:t>
                </a:r>
                <a:endParaRPr lang="de-DE" sz="600" b="1" i="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endParaRPr>
              </a:p>
            </p:txBody>
          </p:sp>
        </p:grp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A37F05F7-F2D5-4A83-9A3B-DAAE2B469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449117" y="2355429"/>
              <a:ext cx="474213" cy="474213"/>
            </a:xfrm>
            <a:prstGeom prst="rect">
              <a:avLst/>
            </a:prstGeom>
          </p:spPr>
        </p:pic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357CAE76-EEC8-48D5-B6CF-DE3B9495DF48}"/>
              </a:ext>
            </a:extLst>
          </p:cNvPr>
          <p:cNvGrpSpPr/>
          <p:nvPr/>
        </p:nvGrpSpPr>
        <p:grpSpPr>
          <a:xfrm>
            <a:off x="3371850" y="1997892"/>
            <a:ext cx="1409700" cy="1320166"/>
            <a:chOff x="3371850" y="2431409"/>
            <a:chExt cx="1409700" cy="1320166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731DA293-1984-4335-B446-73EA7A405FAF}"/>
                </a:ext>
              </a:extLst>
            </p:cNvPr>
            <p:cNvGrpSpPr/>
            <p:nvPr/>
          </p:nvGrpSpPr>
          <p:grpSpPr>
            <a:xfrm>
              <a:off x="3371850" y="2665725"/>
              <a:ext cx="1409700" cy="1085850"/>
              <a:chOff x="3371850" y="2665725"/>
              <a:chExt cx="1409700" cy="1085850"/>
            </a:xfrm>
          </p:grpSpPr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633E6564-F1F1-4EEC-810B-BC3996B156D5}"/>
                  </a:ext>
                </a:extLst>
              </p:cNvPr>
              <p:cNvSpPr/>
              <p:nvPr/>
            </p:nvSpPr>
            <p:spPr>
              <a:xfrm>
                <a:off x="3371850" y="2665725"/>
                <a:ext cx="1409700" cy="1085850"/>
              </a:xfrm>
              <a:prstGeom prst="roundRect">
                <a:avLst>
                  <a:gd name="adj" fmla="val 5556"/>
                </a:avLst>
              </a:prstGeom>
              <a:noFill/>
              <a:ln w="12700" cap="rnd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9E0C3954-61CC-4596-84D7-CB3CBE4C9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71562" y="2685065"/>
                <a:ext cx="1010275" cy="1010275"/>
              </a:xfrm>
              <a:prstGeom prst="rect">
                <a:avLst/>
              </a:prstGeom>
            </p:spPr>
          </p:pic>
        </p:grp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3093746F-7795-4B94-9551-BDE90E58F8A1}"/>
                </a:ext>
              </a:extLst>
            </p:cNvPr>
            <p:cNvSpPr txBox="1"/>
            <p:nvPr/>
          </p:nvSpPr>
          <p:spPr>
            <a:xfrm>
              <a:off x="3525842" y="2431409"/>
              <a:ext cx="1193801" cy="197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900" b="1" i="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Data Warehouse</a:t>
              </a:r>
              <a:endParaRPr lang="de-DE" sz="600" b="1" i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endParaRP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B009D92-A712-4738-B4F4-E50BF08E8D16}"/>
              </a:ext>
            </a:extLst>
          </p:cNvPr>
          <p:cNvGrpSpPr/>
          <p:nvPr/>
        </p:nvGrpSpPr>
        <p:grpSpPr>
          <a:xfrm>
            <a:off x="3433156" y="1423259"/>
            <a:ext cx="1286487" cy="808949"/>
            <a:chOff x="3433156" y="1423259"/>
            <a:chExt cx="1286487" cy="808949"/>
          </a:xfrm>
        </p:grpSpPr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FBDEC3F0-8CC6-4F1A-A091-A828B3CDA7CC}"/>
                </a:ext>
              </a:extLst>
            </p:cNvPr>
            <p:cNvGrpSpPr/>
            <p:nvPr/>
          </p:nvGrpSpPr>
          <p:grpSpPr>
            <a:xfrm>
              <a:off x="3433156" y="1423259"/>
              <a:ext cx="1286487" cy="808949"/>
              <a:chOff x="3433156" y="1856776"/>
              <a:chExt cx="1286487" cy="808949"/>
            </a:xfrm>
          </p:grpSpPr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EC5B969F-64FE-4980-94BE-D4277C961BFF}"/>
                  </a:ext>
                </a:extLst>
              </p:cNvPr>
              <p:cNvCxnSpPr/>
              <p:nvPr/>
            </p:nvCxnSpPr>
            <p:spPr>
              <a:xfrm flipV="1">
                <a:off x="3433156" y="2073537"/>
                <a:ext cx="0" cy="592188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3A721155-8AD7-43E4-A15B-3177B7CA8172}"/>
                  </a:ext>
                </a:extLst>
              </p:cNvPr>
              <p:cNvGrpSpPr/>
              <p:nvPr/>
            </p:nvGrpSpPr>
            <p:grpSpPr>
              <a:xfrm>
                <a:off x="3433156" y="1856776"/>
                <a:ext cx="1286487" cy="808949"/>
                <a:chOff x="3433156" y="1856776"/>
                <a:chExt cx="1286487" cy="808949"/>
              </a:xfrm>
            </p:grpSpPr>
            <p:cxnSp>
              <p:nvCxnSpPr>
                <p:cNvPr id="56" name="Verbinder: gewinkelt 55">
                  <a:extLst>
                    <a:ext uri="{FF2B5EF4-FFF2-40B4-BE49-F238E27FC236}">
                      <a16:creationId xmlns:a16="http://schemas.microsoft.com/office/drawing/2014/main" id="{43CD3322-52B7-45F3-A5C4-8E88A75F9A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33156" y="2073537"/>
                  <a:ext cx="1286487" cy="592188"/>
                </a:xfrm>
                <a:prstGeom prst="bentConnector3">
                  <a:avLst>
                    <a:gd name="adj1" fmla="val 99754"/>
                  </a:avLst>
                </a:prstGeom>
                <a:ln w="127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7D0462A8-C473-40D5-A8DC-6AF89D7E40E7}"/>
                    </a:ext>
                  </a:extLst>
                </p:cNvPr>
                <p:cNvSpPr txBox="1"/>
                <p:nvPr/>
              </p:nvSpPr>
              <p:spPr>
                <a:xfrm>
                  <a:off x="3662629" y="1856776"/>
                  <a:ext cx="828141" cy="1974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rtlCol="0" anchor="ctr" anchorCtr="0">
                  <a:noAutofit/>
                </a:bodyPr>
                <a:lstStyle/>
                <a:p>
                  <a:pPr mar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de-DE" sz="900" b="1" i="0" dirty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  <a:sym typeface="Montserrat"/>
                    </a:rPr>
                    <a:t>Transform</a:t>
                  </a:r>
                  <a:endParaRPr lang="de-DE" sz="600" b="1" i="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Montserrat"/>
                  </a:endParaRPr>
                </a:p>
              </p:txBody>
            </p:sp>
          </p:grpSp>
        </p:grp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645FB904-8E07-4BE5-8E52-EC1EABB94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23850" y="1666558"/>
              <a:ext cx="272268" cy="272268"/>
            </a:xfrm>
            <a:prstGeom prst="rect">
              <a:avLst/>
            </a:prstGeom>
          </p:spPr>
        </p:pic>
      </p:grp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E052372-A278-4518-BE91-D908549549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4187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0C52642-5793-462B-939B-544ECC24E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11" y="812497"/>
            <a:ext cx="7688400" cy="1518600"/>
          </a:xfrm>
        </p:spPr>
        <p:txBody>
          <a:bodyPr/>
          <a:lstStyle/>
          <a:p>
            <a:r>
              <a:rPr lang="en-GB" dirty="0"/>
              <a:t>What will be the role of a Data Engineer in the future? 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4182BF6-B9BB-4D45-98EF-10E2D57FAA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95D4AF2-8ACE-7B58-7943-55696A4786B5}"/>
              </a:ext>
            </a:extLst>
          </p:cNvPr>
          <p:cNvSpPr txBox="1">
            <a:spLocks/>
          </p:cNvSpPr>
          <p:nvPr/>
        </p:nvSpPr>
        <p:spPr>
          <a:xfrm>
            <a:off x="727800" y="2072428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2400" b="0" dirty="0"/>
              <a:t>Data </a:t>
            </a:r>
            <a:r>
              <a:rPr lang="de-DE" sz="2400" b="0" dirty="0" err="1"/>
              <a:t>Platform</a:t>
            </a:r>
            <a:r>
              <a:rPr lang="de-DE" sz="2400" b="0" dirty="0"/>
              <a:t> Engineer</a:t>
            </a:r>
          </a:p>
        </p:txBody>
      </p:sp>
    </p:spTree>
    <p:extLst>
      <p:ext uri="{BB962C8B-B14F-4D97-AF65-F5344CB8AC3E}">
        <p14:creationId xmlns:p14="http://schemas.microsoft.com/office/powerpoint/2010/main" val="3262180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3811" y="2439233"/>
            <a:ext cx="3185160" cy="333137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>
              <a:lnSpc>
                <a:spcPct val="105400"/>
              </a:lnSpc>
              <a:spcBef>
                <a:spcPts val="71"/>
              </a:spcBef>
            </a:pPr>
            <a:r>
              <a:rPr sz="2100" spc="-19" dirty="0">
                <a:solidFill>
                  <a:srgbClr val="FFFFFF"/>
                </a:solidFill>
              </a:rPr>
              <a:t>Accounting </a:t>
            </a:r>
            <a:r>
              <a:rPr sz="2100" spc="-4" dirty="0">
                <a:solidFill>
                  <a:srgbClr val="FFFFFF"/>
                </a:solidFill>
              </a:rPr>
              <a:t>in </a:t>
            </a:r>
            <a:r>
              <a:rPr sz="2100" spc="-8" dirty="0">
                <a:solidFill>
                  <a:srgbClr val="FFFFFF"/>
                </a:solidFill>
              </a:rPr>
              <a:t>the Cloud</a:t>
            </a:r>
            <a:endParaRPr sz="2100" dirty="0"/>
          </a:p>
        </p:txBody>
      </p:sp>
      <p:sp>
        <p:nvSpPr>
          <p:cNvPr id="3" name="object 3"/>
          <p:cNvSpPr/>
          <p:nvPr/>
        </p:nvSpPr>
        <p:spPr>
          <a:xfrm>
            <a:off x="5370958" y="1408175"/>
            <a:ext cx="3238118" cy="676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C95FC-2152-7B43-A72D-29A4062E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Data Engineer?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384008-0886-38A7-4954-2933C39DD8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54382CEF-DB51-4315-84A8-7274E09D7756}"/>
              </a:ext>
            </a:extLst>
          </p:cNvPr>
          <p:cNvSpPr txBox="1">
            <a:spLocks/>
          </p:cNvSpPr>
          <p:nvPr/>
        </p:nvSpPr>
        <p:spPr>
          <a:xfrm>
            <a:off x="172999" y="0"/>
            <a:ext cx="1596165" cy="486027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  <a:lumOff val="25000"/>
                </a:schemeClr>
              </a:buClr>
              <a:buSzPct val="120000"/>
              <a:buFont typeface="Systemschrift Normal"/>
              <a:buNone/>
              <a:defRPr sz="1200" b="0" i="0" u="none" strike="noStrike" cap="none">
                <a:noFill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r>
              <a:rPr lang="de-DE" sz="600" b="1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 Engineering Infrastructure</a:t>
            </a:r>
            <a:endParaRPr lang="de-DE" sz="600" b="1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BEF30EF-8D58-4E87-8C41-26BC79B1A6AC}"/>
              </a:ext>
            </a:extLst>
          </p:cNvPr>
          <p:cNvSpPr/>
          <p:nvPr/>
        </p:nvSpPr>
        <p:spPr>
          <a:xfrm>
            <a:off x="2488019" y="2771553"/>
            <a:ext cx="1190846" cy="652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CFB4E1-C176-4B54-8A5F-DEF1C826D676}"/>
              </a:ext>
            </a:extLst>
          </p:cNvPr>
          <p:cNvSpPr txBox="1"/>
          <p:nvPr/>
        </p:nvSpPr>
        <p:spPr>
          <a:xfrm>
            <a:off x="4114800" y="211587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600" b="1" i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D5C39D1-A889-5C71-977F-20B62F1C6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860" y="1403783"/>
            <a:ext cx="3564182" cy="338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846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C95FC-2152-7B43-A72D-29A4062E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Data Engineer?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384008-0886-38A7-4954-2933C39DD8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54382CEF-DB51-4315-84A8-7274E09D7756}"/>
              </a:ext>
            </a:extLst>
          </p:cNvPr>
          <p:cNvSpPr txBox="1">
            <a:spLocks/>
          </p:cNvSpPr>
          <p:nvPr/>
        </p:nvSpPr>
        <p:spPr>
          <a:xfrm>
            <a:off x="172999" y="0"/>
            <a:ext cx="1596165" cy="486027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  <a:lumOff val="25000"/>
                </a:schemeClr>
              </a:buClr>
              <a:buSzPct val="120000"/>
              <a:buFont typeface="Systemschrift Normal"/>
              <a:buNone/>
              <a:defRPr sz="1200" b="0" i="0" u="none" strike="noStrike" cap="none">
                <a:noFill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r>
              <a:rPr lang="de-DE" sz="600" b="1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 Engineering Infrastructure</a:t>
            </a:r>
            <a:endParaRPr lang="de-DE" sz="600" b="1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BEF30EF-8D58-4E87-8C41-26BC79B1A6AC}"/>
              </a:ext>
            </a:extLst>
          </p:cNvPr>
          <p:cNvSpPr/>
          <p:nvPr/>
        </p:nvSpPr>
        <p:spPr>
          <a:xfrm>
            <a:off x="2488019" y="2771553"/>
            <a:ext cx="1190846" cy="652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CFB4E1-C176-4B54-8A5F-DEF1C826D676}"/>
              </a:ext>
            </a:extLst>
          </p:cNvPr>
          <p:cNvSpPr txBox="1"/>
          <p:nvPr/>
        </p:nvSpPr>
        <p:spPr>
          <a:xfrm>
            <a:off x="4114800" y="211587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600" b="1" i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477B435-4374-F9D4-CC83-7F1E69F2D8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Data Infrastructure</a:t>
            </a:r>
          </a:p>
          <a:p>
            <a:pPr lvl="6"/>
            <a:r>
              <a:rPr lang="en-US" sz="1800" dirty="0">
                <a:solidFill>
                  <a:schemeClr val="tx1"/>
                </a:solidFill>
              </a:rPr>
              <a:t>	- Data Warehouse</a:t>
            </a:r>
          </a:p>
          <a:p>
            <a:pPr lvl="6"/>
            <a:r>
              <a:rPr lang="en-US" sz="1800" dirty="0">
                <a:solidFill>
                  <a:schemeClr val="tx1"/>
                </a:solidFill>
              </a:rPr>
              <a:t>	- EL Tool</a:t>
            </a:r>
          </a:p>
          <a:p>
            <a:pPr lvl="6"/>
            <a:r>
              <a:rPr lang="en-US" sz="1800" dirty="0">
                <a:solidFill>
                  <a:schemeClr val="tx1"/>
                </a:solidFill>
              </a:rPr>
              <a:t>	- T Tool</a:t>
            </a:r>
          </a:p>
          <a:p>
            <a:pPr lvl="6"/>
            <a:r>
              <a:rPr lang="en-US" sz="1800" dirty="0">
                <a:solidFill>
                  <a:schemeClr val="tx1"/>
                </a:solidFill>
              </a:rPr>
              <a:t>	- Reverse ELT Tool</a:t>
            </a:r>
          </a:p>
          <a:p>
            <a:pPr lvl="6"/>
            <a:r>
              <a:rPr lang="en-US" sz="1800" dirty="0">
                <a:solidFill>
                  <a:schemeClr val="tx1"/>
                </a:solidFill>
              </a:rPr>
              <a:t>	- Orchestration Tool</a:t>
            </a:r>
          </a:p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</a:rPr>
              <a:t>Custome</a:t>
            </a:r>
            <a:r>
              <a:rPr lang="en-US" sz="1800" dirty="0">
                <a:solidFill>
                  <a:schemeClr val="tx1"/>
                </a:solidFill>
              </a:rPr>
              <a:t> Extractors</a:t>
            </a:r>
          </a:p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Data Governance (Accessibility, security/privacy)</a:t>
            </a:r>
          </a:p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</a:rPr>
              <a:t>Integrat</a:t>
            </a:r>
            <a:r>
              <a:rPr lang="en-US" sz="1800" dirty="0">
                <a:solidFill>
                  <a:schemeClr val="tx1"/>
                </a:solidFill>
              </a:rPr>
              <a:t> all tools to get a pipeline</a:t>
            </a:r>
          </a:p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Setup CI/CD -&gt; </a:t>
            </a:r>
            <a:r>
              <a:rPr lang="en-US" sz="1800" dirty="0" err="1">
                <a:solidFill>
                  <a:schemeClr val="tx1"/>
                </a:solidFill>
              </a:rPr>
              <a:t>DataOps</a:t>
            </a:r>
            <a:endParaRPr lang="en-US" sz="1800" dirty="0">
              <a:solidFill>
                <a:schemeClr val="tx1"/>
              </a:solidFill>
            </a:endParaRPr>
          </a:p>
          <a:p>
            <a:pPr marL="171450" lvl="6" indent="-1714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feld 11">
            <a:extLst>
              <a:ext uri="{FF2B5EF4-FFF2-40B4-BE49-F238E27FC236}">
                <a16:creationId xmlns:a16="http://schemas.microsoft.com/office/drawing/2014/main" id="{58FDA6CE-BA49-C12B-F203-6D85A49E32F3}"/>
              </a:ext>
            </a:extLst>
          </p:cNvPr>
          <p:cNvSpPr txBox="1"/>
          <p:nvPr/>
        </p:nvSpPr>
        <p:spPr>
          <a:xfrm>
            <a:off x="4695092" y="4885571"/>
            <a:ext cx="5341721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 i="1" dirty="0"/>
              <a:t>Want to know more: https://groupby1.substack.com/p/data-engineering</a:t>
            </a:r>
          </a:p>
        </p:txBody>
      </p:sp>
    </p:spTree>
    <p:extLst>
      <p:ext uri="{BB962C8B-B14F-4D97-AF65-F5344CB8AC3E}">
        <p14:creationId xmlns:p14="http://schemas.microsoft.com/office/powerpoint/2010/main" val="3881492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C95FC-2152-7B43-A72D-29A4062E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 dirty="0"/>
              <a:t>Data EL </a:t>
            </a:r>
            <a:r>
              <a:rPr lang="de-DE" dirty="0" err="1"/>
              <a:t>DevOps</a:t>
            </a:r>
            <a:r>
              <a:rPr lang="de-DE" dirty="0"/>
              <a:t> Tech Stack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54382CEF-DB51-4315-84A8-7274E09D7756}"/>
              </a:ext>
            </a:extLst>
          </p:cNvPr>
          <p:cNvSpPr txBox="1">
            <a:spLocks/>
          </p:cNvSpPr>
          <p:nvPr/>
        </p:nvSpPr>
        <p:spPr>
          <a:xfrm>
            <a:off x="172999" y="0"/>
            <a:ext cx="1596165" cy="486027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  <a:lumOff val="25000"/>
                </a:schemeClr>
              </a:buClr>
              <a:buSzPct val="120000"/>
              <a:buFont typeface="Systemschrift Normal"/>
              <a:buNone/>
              <a:defRPr sz="1200" b="0" i="0" u="none" strike="noStrike" cap="none">
                <a:noFill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r>
              <a:rPr lang="de-DE" sz="600" b="1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 Engineering Infrastructure</a:t>
            </a:r>
            <a:endParaRPr lang="de-DE" sz="600" b="1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What is DevOps? » Cyberfella LIMITED">
            <a:extLst>
              <a:ext uri="{FF2B5EF4-FFF2-40B4-BE49-F238E27FC236}">
                <a16:creationId xmlns:a16="http://schemas.microsoft.com/office/drawing/2014/main" id="{28AAFEB2-E51A-4650-B30A-6F265ACD5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125" y="1508054"/>
            <a:ext cx="6105750" cy="31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BEF30EF-8D58-4E87-8C41-26BC79B1A6AC}"/>
              </a:ext>
            </a:extLst>
          </p:cNvPr>
          <p:cNvSpPr/>
          <p:nvPr/>
        </p:nvSpPr>
        <p:spPr>
          <a:xfrm>
            <a:off x="2488019" y="2771553"/>
            <a:ext cx="1190846" cy="652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CFB4E1-C176-4B54-8A5F-DEF1C826D676}"/>
              </a:ext>
            </a:extLst>
          </p:cNvPr>
          <p:cNvSpPr txBox="1"/>
          <p:nvPr/>
        </p:nvSpPr>
        <p:spPr>
          <a:xfrm>
            <a:off x="4114800" y="211587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600" b="1" i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EB389B4-BD39-4D56-A765-7753C300FE51}"/>
              </a:ext>
            </a:extLst>
          </p:cNvPr>
          <p:cNvSpPr txBox="1"/>
          <p:nvPr/>
        </p:nvSpPr>
        <p:spPr>
          <a:xfrm>
            <a:off x="2387009" y="2772439"/>
            <a:ext cx="1524000" cy="65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dirty="0">
                <a:solidFill>
                  <a:schemeClr val="bg2">
                    <a:lumMod val="60000"/>
                    <a:lumOff val="40000"/>
                  </a:schemeClr>
                </a:solidFill>
                <a:latin typeface="Open Sans ExtraBold" panose="020B0604020202020204" pitchFamily="34" charset="0"/>
                <a:ea typeface="Open Sans ExtraBold" panose="020B0604020202020204" pitchFamily="34" charset="0"/>
                <a:cs typeface="Open Sans ExtraBold" panose="020B0604020202020204" pitchFamily="34" charset="0"/>
                <a:sym typeface="Montserrat"/>
              </a:rPr>
              <a:t>Data</a:t>
            </a:r>
            <a:endParaRPr lang="en-US" sz="500" b="1" i="0" dirty="0">
              <a:solidFill>
                <a:schemeClr val="bg2">
                  <a:lumMod val="60000"/>
                  <a:lumOff val="40000"/>
                </a:schemeClr>
              </a:solidFill>
              <a:latin typeface="Open Sans ExtraBold" panose="020B0604020202020204" pitchFamily="34" charset="0"/>
              <a:ea typeface="Open Sans ExtraBold" panose="020B0604020202020204" pitchFamily="34" charset="0"/>
              <a:cs typeface="Open Sans ExtraBold" panose="020B060402020202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51388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C95FC-2152-7B43-A72D-29A4062E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de-DE" dirty="0"/>
              <a:t>Data EL </a:t>
            </a:r>
            <a:r>
              <a:rPr lang="de-DE" dirty="0" err="1"/>
              <a:t>DevOps</a:t>
            </a:r>
            <a:r>
              <a:rPr lang="de-DE" dirty="0"/>
              <a:t> Tech Stack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54382CEF-DB51-4315-84A8-7274E09D7756}"/>
              </a:ext>
            </a:extLst>
          </p:cNvPr>
          <p:cNvSpPr txBox="1">
            <a:spLocks/>
          </p:cNvSpPr>
          <p:nvPr/>
        </p:nvSpPr>
        <p:spPr>
          <a:xfrm>
            <a:off x="172999" y="0"/>
            <a:ext cx="1596165" cy="486027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  <a:lumOff val="25000"/>
                </a:schemeClr>
              </a:buClr>
              <a:buSzPct val="120000"/>
              <a:buFont typeface="Systemschrift Normal"/>
              <a:buNone/>
              <a:defRPr sz="1200" b="0" i="0" u="none" strike="noStrike" cap="none">
                <a:noFill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r>
              <a:rPr lang="de-DE" sz="600" b="1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 Engineering Infrastructure</a:t>
            </a:r>
            <a:endParaRPr lang="de-DE" sz="600" b="1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What is DevOps? » Cyberfella LIMITED">
            <a:extLst>
              <a:ext uri="{FF2B5EF4-FFF2-40B4-BE49-F238E27FC236}">
                <a16:creationId xmlns:a16="http://schemas.microsoft.com/office/drawing/2014/main" id="{28AAFEB2-E51A-4650-B30A-6F265ACD5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097" y="2211615"/>
            <a:ext cx="3319768" cy="170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3FF6E6F-E622-4ACB-B191-43A858473720}"/>
              </a:ext>
            </a:extLst>
          </p:cNvPr>
          <p:cNvGrpSpPr/>
          <p:nvPr/>
        </p:nvGrpSpPr>
        <p:grpSpPr>
          <a:xfrm>
            <a:off x="4089677" y="1476255"/>
            <a:ext cx="1006864" cy="1295342"/>
            <a:chOff x="4089677" y="1476255"/>
            <a:chExt cx="1006864" cy="1295342"/>
          </a:xfrm>
        </p:grpSpPr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A100211A-5213-4899-AF1E-44AC70A11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679" y="1476255"/>
              <a:ext cx="1732" cy="1295342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B465F41-3644-4DA6-A083-7BC267A88C10}"/>
                </a:ext>
              </a:extLst>
            </p:cNvPr>
            <p:cNvSpPr txBox="1"/>
            <p:nvPr/>
          </p:nvSpPr>
          <p:spPr>
            <a:xfrm>
              <a:off x="4093411" y="1755074"/>
              <a:ext cx="1003130" cy="382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87313" indent="-87313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87313" algn="l"/>
                </a:tabLst>
              </a:pPr>
              <a:r>
                <a:rPr lang="de-DE" sz="800" i="0" dirty="0" err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Issues</a:t>
              </a:r>
              <a:endParaRPr lang="de-DE" sz="8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endParaRPr>
            </a:p>
            <a:p>
              <a:pPr marL="87313" indent="-87313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87313" algn="l"/>
                </a:tabLst>
              </a:pPr>
              <a:r>
                <a:rPr lang="de-DE" sz="800" i="0" dirty="0" err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Requests</a:t>
              </a:r>
              <a:endParaRPr lang="de-DE" sz="800" i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endParaRPr>
            </a:p>
          </p:txBody>
        </p:sp>
        <p:pic>
          <p:nvPicPr>
            <p:cNvPr id="2050" name="Picture 2" descr="Trademark &amp;amp; Logo Guidelines for ClickUp™">
              <a:extLst>
                <a:ext uri="{FF2B5EF4-FFF2-40B4-BE49-F238E27FC236}">
                  <a16:creationId xmlns:a16="http://schemas.microsoft.com/office/drawing/2014/main" id="{29222A56-B4B4-4F4E-BD58-1A2443D0C7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9677" y="1476255"/>
              <a:ext cx="352588" cy="352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4D89622-3ACD-48C4-A97D-20AA2BD55D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508"/>
            <a:stretch/>
          </p:blipFill>
          <p:spPr bwMode="auto">
            <a:xfrm>
              <a:off x="4442265" y="1497052"/>
              <a:ext cx="300560" cy="304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D6BE417-3412-4E0C-9BAA-F9434E610014}"/>
              </a:ext>
            </a:extLst>
          </p:cNvPr>
          <p:cNvGrpSpPr/>
          <p:nvPr/>
        </p:nvGrpSpPr>
        <p:grpSpPr>
          <a:xfrm>
            <a:off x="616857" y="2352720"/>
            <a:ext cx="2705564" cy="382773"/>
            <a:chOff x="616857" y="2352720"/>
            <a:chExt cx="2705564" cy="382773"/>
          </a:xfrm>
        </p:grpSpPr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D69FE11-E7CA-4099-B77F-DC04679EAC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6857" y="2352720"/>
              <a:ext cx="2705564" cy="1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9AFD22C-8D0F-48AD-A157-3B0F0DEB5278}"/>
                </a:ext>
              </a:extLst>
            </p:cNvPr>
            <p:cNvSpPr txBox="1"/>
            <p:nvPr/>
          </p:nvSpPr>
          <p:spPr>
            <a:xfrm>
              <a:off x="862078" y="2352721"/>
              <a:ext cx="1739882" cy="382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87313" indent="-87313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87313" algn="l"/>
                </a:tabLst>
              </a:pPr>
              <a:r>
                <a:rPr lang="de-DE" sz="800" i="0" dirty="0" err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Develop</a:t>
              </a:r>
              <a:r>
                <a:rPr lang="de-DE" sz="80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, </a:t>
              </a:r>
              <a:r>
                <a:rPr lang="de-DE" sz="800" dirty="0" err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debug</a:t>
              </a:r>
              <a:r>
                <a:rPr lang="de-DE" sz="80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 and </a:t>
              </a:r>
              <a:r>
                <a:rPr lang="de-DE" sz="800" dirty="0" err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test</a:t>
              </a:r>
              <a:r>
                <a:rPr lang="de-DE" sz="80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 </a:t>
              </a:r>
              <a:r>
                <a:rPr lang="de-DE" sz="800" dirty="0" err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local</a:t>
              </a:r>
              <a:endParaRPr lang="de-DE" sz="8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endParaRPr>
            </a:p>
            <a:p>
              <a:pPr marL="87313" indent="-87313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87313" algn="l"/>
                </a:tabLst>
              </a:pPr>
              <a:r>
                <a:rPr lang="de-DE" sz="800" i="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Commit and push code</a:t>
              </a: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C294466-9596-4B29-A2B2-E29249B06D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371" y="2391506"/>
              <a:ext cx="293007" cy="293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451B87A-5E12-40F0-9968-FDF7236A115B}"/>
              </a:ext>
            </a:extLst>
          </p:cNvPr>
          <p:cNvGrpSpPr/>
          <p:nvPr/>
        </p:nvGrpSpPr>
        <p:grpSpPr>
          <a:xfrm>
            <a:off x="263694" y="3037101"/>
            <a:ext cx="2321598" cy="382772"/>
            <a:chOff x="263694" y="3037101"/>
            <a:chExt cx="2321598" cy="38277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B73C2FFD-C30A-4687-8EC1-27848B9112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694" y="3055543"/>
              <a:ext cx="2321598" cy="11743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C8DA2FB9-2783-4A54-8295-1DB15C2EAAFD}"/>
                </a:ext>
              </a:extLst>
            </p:cNvPr>
            <p:cNvSpPr txBox="1"/>
            <p:nvPr/>
          </p:nvSpPr>
          <p:spPr>
            <a:xfrm>
              <a:off x="1378857" y="3037101"/>
              <a:ext cx="1127239" cy="382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87313" indent="-87313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87313" algn="l"/>
                </a:tabLst>
              </a:pPr>
              <a:r>
                <a:rPr lang="de-DE" sz="800" i="0" dirty="0" err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Build</a:t>
              </a:r>
              <a:r>
                <a:rPr lang="de-DE" sz="800" i="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 </a:t>
              </a:r>
              <a:r>
                <a:rPr lang="de-DE" sz="800" i="0" dirty="0" err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within</a:t>
              </a:r>
              <a:r>
                <a:rPr lang="de-DE" sz="800" i="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 CI</a:t>
              </a:r>
            </a:p>
          </p:txBody>
        </p:sp>
        <p:pic>
          <p:nvPicPr>
            <p:cNvPr id="2058" name="Picture 10" descr="Harbor">
              <a:extLst>
                <a:ext uri="{FF2B5EF4-FFF2-40B4-BE49-F238E27FC236}">
                  <a16:creationId xmlns:a16="http://schemas.microsoft.com/office/drawing/2014/main" id="{2A6457DA-3FE2-4152-9514-45E600417B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824" y="3079888"/>
              <a:ext cx="297198" cy="297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Gitlab, original, logo Free Icon of Devicon">
              <a:extLst>
                <a:ext uri="{FF2B5EF4-FFF2-40B4-BE49-F238E27FC236}">
                  <a16:creationId xmlns:a16="http://schemas.microsoft.com/office/drawing/2014/main" id="{B2413F46-0AB5-43E4-BA8B-F0AAB3DB18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264" y="3077602"/>
              <a:ext cx="280592" cy="280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Docker Logos | Docker">
              <a:extLst>
                <a:ext uri="{FF2B5EF4-FFF2-40B4-BE49-F238E27FC236}">
                  <a16:creationId xmlns:a16="http://schemas.microsoft.com/office/drawing/2014/main" id="{B3F0FFA8-5669-4F44-B635-F47EFF43AE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194"/>
            <a:stretch/>
          </p:blipFill>
          <p:spPr bwMode="auto">
            <a:xfrm>
              <a:off x="1026114" y="3092428"/>
              <a:ext cx="359221" cy="250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FC243B7-4D1F-4522-91FB-E4E03CB01446}"/>
              </a:ext>
            </a:extLst>
          </p:cNvPr>
          <p:cNvGrpSpPr/>
          <p:nvPr/>
        </p:nvGrpSpPr>
        <p:grpSpPr>
          <a:xfrm>
            <a:off x="1493083" y="3793723"/>
            <a:ext cx="2315987" cy="405858"/>
            <a:chOff x="1493083" y="3793723"/>
            <a:chExt cx="2315987" cy="405858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0C37CD6-4812-41A8-B9B3-E447CCBDF7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3083" y="3802645"/>
              <a:ext cx="1882563" cy="10032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A8ECF39C-F92B-4E3F-B6AF-8AC43D5F3872}"/>
                </a:ext>
              </a:extLst>
            </p:cNvPr>
            <p:cNvSpPr txBox="1"/>
            <p:nvPr/>
          </p:nvSpPr>
          <p:spPr>
            <a:xfrm>
              <a:off x="2069188" y="3816809"/>
              <a:ext cx="1739882" cy="382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87313" indent="-87313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87313" algn="l"/>
                </a:tabLst>
              </a:pPr>
              <a:r>
                <a:rPr lang="de-DE" sz="800" i="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Manual Tests</a:t>
              </a:r>
            </a:p>
            <a:p>
              <a:pPr marL="87313" indent="-87313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87313" algn="l"/>
                </a:tabLst>
              </a:pPr>
              <a:r>
                <a:rPr lang="de-DE" sz="800" dirty="0" err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Meltano</a:t>
              </a:r>
              <a:r>
                <a:rPr lang="de-DE" sz="80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 (Beta)</a:t>
              </a:r>
            </a:p>
            <a:p>
              <a:pPr marL="87313" indent="-87313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87313" algn="l"/>
                </a:tabLst>
              </a:pPr>
              <a:r>
                <a:rPr lang="de-DE" sz="800" i="0" dirty="0" err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Pytest</a:t>
              </a:r>
              <a:r>
                <a:rPr lang="de-DE" sz="800" i="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 (Beta)</a:t>
              </a:r>
            </a:p>
          </p:txBody>
        </p:sp>
        <p:pic>
          <p:nvPicPr>
            <p:cNvPr id="2070" name="Picture 22" descr="Pytest IntelliSense - Visual Studio Marketplace">
              <a:extLst>
                <a:ext uri="{FF2B5EF4-FFF2-40B4-BE49-F238E27FC236}">
                  <a16:creationId xmlns:a16="http://schemas.microsoft.com/office/drawing/2014/main" id="{0FB2C88E-5048-46EE-84CE-E5FC28F78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1318" y="3851542"/>
              <a:ext cx="282544" cy="282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2" name="Picture 24">
              <a:extLst>
                <a:ext uri="{FF2B5EF4-FFF2-40B4-BE49-F238E27FC236}">
                  <a16:creationId xmlns:a16="http://schemas.microsoft.com/office/drawing/2014/main" id="{3D5A6262-70D7-434B-B7A5-6D47876005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340"/>
            <a:stretch/>
          </p:blipFill>
          <p:spPr bwMode="auto">
            <a:xfrm>
              <a:off x="1493083" y="3793723"/>
              <a:ext cx="344236" cy="363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34245B9-6594-4A67-93FB-AE3B8806CC50}"/>
              </a:ext>
            </a:extLst>
          </p:cNvPr>
          <p:cNvGrpSpPr/>
          <p:nvPr/>
        </p:nvGrpSpPr>
        <p:grpSpPr>
          <a:xfrm>
            <a:off x="4026424" y="3412076"/>
            <a:ext cx="1202041" cy="1081994"/>
            <a:chOff x="4026424" y="3412076"/>
            <a:chExt cx="1202041" cy="1081994"/>
          </a:xfrm>
        </p:grpSpPr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D0C96823-89F9-48BF-9C72-BBB8C4162076}"/>
                </a:ext>
              </a:extLst>
            </p:cNvPr>
            <p:cNvCxnSpPr>
              <a:cxnSpLocks/>
            </p:cNvCxnSpPr>
            <p:nvPr/>
          </p:nvCxnSpPr>
          <p:spPr>
            <a:xfrm>
              <a:off x="4060021" y="3412076"/>
              <a:ext cx="0" cy="1067818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34" name="Picture 12" descr="Gitlab, original, logo Free Icon of Devicon">
              <a:extLst>
                <a:ext uri="{FF2B5EF4-FFF2-40B4-BE49-F238E27FC236}">
                  <a16:creationId xmlns:a16="http://schemas.microsoft.com/office/drawing/2014/main" id="{DCC36C1C-D52D-4B13-AFA9-ECB91AD8F0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7917" y="3837338"/>
              <a:ext cx="280592" cy="280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EBE8F9F9-EE00-48D7-9E0A-AEEB95CD7259}"/>
                </a:ext>
              </a:extLst>
            </p:cNvPr>
            <p:cNvSpPr txBox="1"/>
            <p:nvPr/>
          </p:nvSpPr>
          <p:spPr>
            <a:xfrm>
              <a:off x="4026424" y="4111298"/>
              <a:ext cx="1202041" cy="382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87313" indent="-87313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87313" algn="l"/>
                </a:tabLst>
              </a:pPr>
              <a:r>
                <a:rPr lang="de-DE" sz="800" i="0" dirty="0" err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Merge</a:t>
              </a:r>
              <a:r>
                <a:rPr lang="de-DE" sz="800" i="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 </a:t>
              </a:r>
              <a:r>
                <a:rPr lang="de-DE" sz="800" i="0" dirty="0" err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request</a:t>
              </a:r>
              <a:endParaRPr lang="de-DE" sz="800" i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endParaRPr>
            </a:p>
            <a:p>
              <a:pPr marL="87313" indent="-87313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87313" algn="l"/>
                </a:tabLst>
              </a:pPr>
              <a:r>
                <a:rPr lang="de-DE" sz="800" dirty="0" err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Semantic</a:t>
              </a:r>
              <a:r>
                <a:rPr lang="de-DE" sz="80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 release</a:t>
              </a:r>
              <a:endParaRPr lang="de-DE" sz="800" i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082BB97-85A6-4396-A608-F3EB88CC305F}"/>
              </a:ext>
            </a:extLst>
          </p:cNvPr>
          <p:cNvGrpSpPr/>
          <p:nvPr/>
        </p:nvGrpSpPr>
        <p:grpSpPr>
          <a:xfrm>
            <a:off x="5059832" y="2343317"/>
            <a:ext cx="3587810" cy="393845"/>
            <a:chOff x="5059832" y="2343317"/>
            <a:chExt cx="3587810" cy="39384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575F23D-C272-458C-B91D-C78FBD6EA67A}"/>
                </a:ext>
              </a:extLst>
            </p:cNvPr>
            <p:cNvCxnSpPr>
              <a:cxnSpLocks/>
            </p:cNvCxnSpPr>
            <p:nvPr/>
          </p:nvCxnSpPr>
          <p:spPr>
            <a:xfrm>
              <a:off x="5059832" y="2343317"/>
              <a:ext cx="3244242" cy="9403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D5746171-12ED-46BC-8B73-A6AFB8FD33B6}"/>
                </a:ext>
              </a:extLst>
            </p:cNvPr>
            <p:cNvSpPr txBox="1"/>
            <p:nvPr/>
          </p:nvSpPr>
          <p:spPr>
            <a:xfrm>
              <a:off x="6907760" y="2354390"/>
              <a:ext cx="1739882" cy="382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87313" indent="-87313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87313" algn="l"/>
                </a:tabLst>
              </a:pPr>
              <a:r>
                <a:rPr lang="de-DE" sz="800" i="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Deploy </a:t>
              </a:r>
              <a:r>
                <a:rPr lang="de-DE" sz="800" i="0" dirty="0" err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to</a:t>
              </a:r>
              <a:r>
                <a:rPr lang="de-DE" sz="800" i="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 K8s </a:t>
              </a:r>
              <a:r>
                <a:rPr lang="de-DE" sz="800" i="0" dirty="0" err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using</a:t>
              </a:r>
              <a:r>
                <a:rPr lang="de-DE" sz="800" i="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 Fleet</a:t>
              </a:r>
            </a:p>
          </p:txBody>
        </p:sp>
        <p:pic>
          <p:nvPicPr>
            <p:cNvPr id="2074" name="Picture 26" descr="Fleet | SUSE Communities">
              <a:extLst>
                <a:ext uri="{FF2B5EF4-FFF2-40B4-BE49-F238E27FC236}">
                  <a16:creationId xmlns:a16="http://schemas.microsoft.com/office/drawing/2014/main" id="{08193997-02C2-40D0-A282-3D0E448877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905"/>
            <a:stretch/>
          </p:blipFill>
          <p:spPr bwMode="auto">
            <a:xfrm>
              <a:off x="5710882" y="2380591"/>
              <a:ext cx="344543" cy="280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6" name="Picture 28" descr="rancher-logo-stacked-color | SUSE Communities">
              <a:extLst>
                <a:ext uri="{FF2B5EF4-FFF2-40B4-BE49-F238E27FC236}">
                  <a16:creationId xmlns:a16="http://schemas.microsoft.com/office/drawing/2014/main" id="{BF9F9259-ED60-4F62-B969-A5C9D396B7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12" r="20635" b="42987"/>
            <a:stretch/>
          </p:blipFill>
          <p:spPr bwMode="auto">
            <a:xfrm>
              <a:off x="6095169" y="2400022"/>
              <a:ext cx="509932" cy="241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8" name="Picture 30">
              <a:extLst>
                <a:ext uri="{FF2B5EF4-FFF2-40B4-BE49-F238E27FC236}">
                  <a16:creationId xmlns:a16="http://schemas.microsoft.com/office/drawing/2014/main" id="{7842409F-B5D5-4EAB-94E4-21AC721EAD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7701" y="2383418"/>
              <a:ext cx="282545" cy="274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6CC653-C24F-4730-8FAA-5DA7AE540F33}"/>
              </a:ext>
            </a:extLst>
          </p:cNvPr>
          <p:cNvGrpSpPr/>
          <p:nvPr/>
        </p:nvGrpSpPr>
        <p:grpSpPr>
          <a:xfrm>
            <a:off x="4873726" y="3684127"/>
            <a:ext cx="3387494" cy="655471"/>
            <a:chOff x="4873726" y="3684127"/>
            <a:chExt cx="3387494" cy="655471"/>
          </a:xfrm>
        </p:grpSpPr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B08B419C-85D9-4E25-9D1E-05036BF489F6}"/>
                </a:ext>
              </a:extLst>
            </p:cNvPr>
            <p:cNvCxnSpPr>
              <a:cxnSpLocks/>
            </p:cNvCxnSpPr>
            <p:nvPr/>
          </p:nvCxnSpPr>
          <p:spPr>
            <a:xfrm>
              <a:off x="4873726" y="3802883"/>
              <a:ext cx="3304359" cy="13926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D95E578F-2A12-4336-A9F1-2026D63EFCE0}"/>
                </a:ext>
              </a:extLst>
            </p:cNvPr>
            <p:cNvSpPr txBox="1"/>
            <p:nvPr/>
          </p:nvSpPr>
          <p:spPr>
            <a:xfrm>
              <a:off x="6147701" y="3684127"/>
              <a:ext cx="2113519" cy="655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87313" indent="-87313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87313" algn="l"/>
                </a:tabLst>
              </a:pPr>
              <a:r>
                <a:rPr lang="de-DE" sz="800" i="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Use Prometheus + </a:t>
              </a:r>
              <a:r>
                <a:rPr lang="de-DE" sz="800" i="0" dirty="0" err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Pushgateway</a:t>
              </a:r>
              <a:endParaRPr lang="de-DE" sz="800" i="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endParaRPr>
            </a:p>
            <a:p>
              <a:pPr marL="87313" indent="-87313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87313" algn="l"/>
                </a:tabLst>
              </a:pPr>
              <a:r>
                <a:rPr lang="de-DE" sz="80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View </a:t>
              </a:r>
              <a:r>
                <a:rPr lang="de-DE" sz="800" dirty="0" err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metrics</a:t>
              </a:r>
              <a:r>
                <a:rPr lang="de-DE" sz="80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 </a:t>
              </a:r>
              <a:r>
                <a:rPr lang="de-DE" sz="800" dirty="0" err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within</a:t>
              </a:r>
              <a:r>
                <a:rPr lang="de-DE" sz="80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 </a:t>
              </a:r>
              <a:r>
                <a:rPr lang="de-DE" sz="800" dirty="0" err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Grafana</a:t>
              </a:r>
              <a:endParaRPr lang="de-DE" sz="8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endParaRPr>
            </a:p>
            <a:p>
              <a:pPr marL="87313" indent="-87313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87313" algn="l"/>
                </a:tabLst>
              </a:pPr>
              <a:r>
                <a:rPr lang="de-DE" sz="800" i="0" dirty="0" err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Get</a:t>
              </a:r>
              <a:r>
                <a:rPr lang="de-DE" sz="800" i="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 </a:t>
              </a:r>
              <a:r>
                <a:rPr lang="de-DE" sz="800" i="0" dirty="0" err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notified</a:t>
              </a:r>
              <a:r>
                <a:rPr lang="de-DE" sz="800" i="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 in </a:t>
              </a:r>
              <a:r>
                <a:rPr lang="de-DE" sz="800" i="0" dirty="0" err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Slack</a:t>
              </a:r>
              <a:r>
                <a:rPr lang="de-DE" sz="800" i="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 </a:t>
              </a:r>
              <a:r>
                <a:rPr lang="de-DE" sz="800" i="0" dirty="0" err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by</a:t>
              </a:r>
              <a:r>
                <a:rPr lang="de-DE" sz="800" i="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 </a:t>
              </a:r>
              <a:r>
                <a:rPr lang="de-DE" sz="800" i="0" dirty="0" err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Grafana</a:t>
              </a:r>
              <a:r>
                <a:rPr lang="de-DE" sz="800" i="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 Alerts</a:t>
              </a:r>
            </a:p>
          </p:txBody>
        </p:sp>
        <p:pic>
          <p:nvPicPr>
            <p:cNvPr id="2082" name="Picture 34">
              <a:extLst>
                <a:ext uri="{FF2B5EF4-FFF2-40B4-BE49-F238E27FC236}">
                  <a16:creationId xmlns:a16="http://schemas.microsoft.com/office/drawing/2014/main" id="{B16BF916-3B76-426A-9246-B02595129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576" y="3852644"/>
              <a:ext cx="307316" cy="304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4" name="Picture 36" descr="Grafana: The open observability platform | Grafana Labs">
              <a:extLst>
                <a:ext uri="{FF2B5EF4-FFF2-40B4-BE49-F238E27FC236}">
                  <a16:creationId xmlns:a16="http://schemas.microsoft.com/office/drawing/2014/main" id="{98314D03-03F6-46D8-9FE6-51E7280DBD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1549" y="3852644"/>
              <a:ext cx="281003" cy="304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6" name="Picture 38">
              <a:extLst>
                <a:ext uri="{FF2B5EF4-FFF2-40B4-BE49-F238E27FC236}">
                  <a16:creationId xmlns:a16="http://schemas.microsoft.com/office/drawing/2014/main" id="{B1E0F5BF-7CC2-45DC-AB4C-AFA3E71CC9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359"/>
            <a:stretch/>
          </p:blipFill>
          <p:spPr bwMode="auto">
            <a:xfrm>
              <a:off x="5864108" y="3872006"/>
              <a:ext cx="298107" cy="285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8ADBEB3B-6D0F-4602-BE56-89FF094799B2}"/>
              </a:ext>
            </a:extLst>
          </p:cNvPr>
          <p:cNvGrpSpPr/>
          <p:nvPr/>
        </p:nvGrpSpPr>
        <p:grpSpPr>
          <a:xfrm>
            <a:off x="5754219" y="3078349"/>
            <a:ext cx="3142328" cy="389282"/>
            <a:chOff x="5754219" y="3078349"/>
            <a:chExt cx="3142328" cy="389282"/>
          </a:xfrm>
        </p:grpSpPr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03F20749-2093-43D3-BE0C-8D19055607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4219" y="3102041"/>
              <a:ext cx="2787439" cy="1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EB9FAFF2-0D4A-4AB0-8B1B-7D3DCA20AB3B}"/>
                </a:ext>
              </a:extLst>
            </p:cNvPr>
            <p:cNvSpPr txBox="1"/>
            <p:nvPr/>
          </p:nvSpPr>
          <p:spPr>
            <a:xfrm>
              <a:off x="7156665" y="3084859"/>
              <a:ext cx="1739882" cy="382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rtlCol="0" anchor="ctr" anchorCtr="0">
              <a:noAutofit/>
            </a:bodyPr>
            <a:lstStyle/>
            <a:p>
              <a:pPr marL="87313" indent="-87313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87313" algn="l"/>
                </a:tabLst>
              </a:pPr>
              <a:r>
                <a:rPr lang="de-DE" sz="80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Use </a:t>
              </a:r>
              <a:r>
                <a:rPr lang="de-DE" sz="800" dirty="0" err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Console</a:t>
              </a:r>
              <a:endParaRPr lang="de-DE" sz="8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endParaRPr>
            </a:p>
            <a:p>
              <a:pPr marL="87313" indent="-87313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87313" algn="l"/>
                </a:tabLst>
              </a:pPr>
              <a:r>
                <a:rPr lang="de-DE" sz="800" i="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Review </a:t>
              </a:r>
              <a:r>
                <a:rPr lang="de-DE" sz="800" i="0" dirty="0" err="1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Application</a:t>
              </a:r>
              <a:r>
                <a:rPr lang="de-DE" sz="800" i="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 Logs</a:t>
              </a:r>
            </a:p>
          </p:txBody>
        </p:sp>
        <p:pic>
          <p:nvPicPr>
            <p:cNvPr id="49" name="Picture 30">
              <a:extLst>
                <a:ext uri="{FF2B5EF4-FFF2-40B4-BE49-F238E27FC236}">
                  <a16:creationId xmlns:a16="http://schemas.microsoft.com/office/drawing/2014/main" id="{70A13051-9E60-407F-9820-DAF745E4F8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1853" y="3122211"/>
              <a:ext cx="282545" cy="274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0" name="Picture 32" descr="Elastic Kibana Logo PNG Transparent – Brands Logos">
              <a:extLst>
                <a:ext uri="{FF2B5EF4-FFF2-40B4-BE49-F238E27FC236}">
                  <a16:creationId xmlns:a16="http://schemas.microsoft.com/office/drawing/2014/main" id="{976A528C-AA21-44AB-9376-C75BE5965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9744" y="3078349"/>
              <a:ext cx="382772" cy="382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8" descr="rancher-logo-stacked-color | SUSE Communities">
              <a:extLst>
                <a:ext uri="{FF2B5EF4-FFF2-40B4-BE49-F238E27FC236}">
                  <a16:creationId xmlns:a16="http://schemas.microsoft.com/office/drawing/2014/main" id="{47962613-D1EF-4350-8D9A-747CD7040A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12" r="20635" b="42987"/>
            <a:stretch/>
          </p:blipFill>
          <p:spPr bwMode="auto">
            <a:xfrm>
              <a:off x="6119399" y="3153048"/>
              <a:ext cx="509932" cy="241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8" name="Picture 40" descr="Elastic Elasticsearch Logo PNG Transparent – Brands Logos">
              <a:extLst>
                <a:ext uri="{FF2B5EF4-FFF2-40B4-BE49-F238E27FC236}">
                  <a16:creationId xmlns:a16="http://schemas.microsoft.com/office/drawing/2014/main" id="{0BFC1422-4BDC-4DB8-8794-824DF181A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358" y="3101357"/>
              <a:ext cx="347607" cy="347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echteck 17">
            <a:extLst>
              <a:ext uri="{FF2B5EF4-FFF2-40B4-BE49-F238E27FC236}">
                <a16:creationId xmlns:a16="http://schemas.microsoft.com/office/drawing/2014/main" id="{E90231A6-F456-45F9-B0B6-BD9598840A59}"/>
              </a:ext>
            </a:extLst>
          </p:cNvPr>
          <p:cNvSpPr/>
          <p:nvPr/>
        </p:nvSpPr>
        <p:spPr>
          <a:xfrm>
            <a:off x="3050639" y="2909971"/>
            <a:ext cx="637806" cy="382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49446E65-91C4-49A3-B529-A74FCF666F42}"/>
              </a:ext>
            </a:extLst>
          </p:cNvPr>
          <p:cNvSpPr txBox="1"/>
          <p:nvPr/>
        </p:nvSpPr>
        <p:spPr>
          <a:xfrm>
            <a:off x="2935298" y="2748205"/>
            <a:ext cx="1031622" cy="663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dirty="0">
                <a:solidFill>
                  <a:schemeClr val="bg2">
                    <a:lumMod val="60000"/>
                    <a:lumOff val="40000"/>
                  </a:schemeClr>
                </a:solidFill>
                <a:latin typeface="Open Sans ExtraBold" panose="020B0604020202020204" pitchFamily="34" charset="0"/>
                <a:ea typeface="Open Sans ExtraBold" panose="020B0604020202020204" pitchFamily="34" charset="0"/>
                <a:cs typeface="Open Sans ExtraBold" panose="020B0604020202020204" pitchFamily="34" charset="0"/>
                <a:sym typeface="Montserrat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603097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4180467" y="2398630"/>
            <a:ext cx="3407294" cy="539026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>
              <a:lnSpc>
                <a:spcPct val="105400"/>
              </a:lnSpc>
              <a:spcBef>
                <a:spcPts val="71"/>
              </a:spcBef>
            </a:pPr>
            <a:r>
              <a:rPr lang="de-DE" sz="3200" spc="-19" dirty="0">
                <a:solidFill>
                  <a:srgbClr val="FFFFFF"/>
                </a:solidFill>
              </a:rPr>
              <a:t>Any </a:t>
            </a:r>
            <a:r>
              <a:rPr lang="de-DE" sz="3200" spc="-19" dirty="0" err="1">
                <a:solidFill>
                  <a:srgbClr val="FFFFFF"/>
                </a:solidFill>
              </a:rPr>
              <a:t>questions</a:t>
            </a:r>
            <a:r>
              <a:rPr lang="de-DE" sz="3200" spc="-19" dirty="0">
                <a:solidFill>
                  <a:srgbClr val="FFFFFF"/>
                </a:solidFill>
              </a:rPr>
              <a:t>?</a:t>
            </a:r>
            <a:endParaRPr sz="32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B4DE608-60D6-0B04-2A42-82894117F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61" y="4410774"/>
            <a:ext cx="464241" cy="46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10" descr="Ein Bild, das Wand, Person, Mann, Kleidung enthält.&#10;&#10;Automatisch generierte Beschreibung">
            <a:extLst>
              <a:ext uri="{FF2B5EF4-FFF2-40B4-BE49-F238E27FC236}">
                <a16:creationId xmlns:a16="http://schemas.microsoft.com/office/drawing/2014/main" id="{E921FFDA-B9B6-02B1-AF1A-42D513BE3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69" y="1025154"/>
            <a:ext cx="2475337" cy="2475337"/>
          </a:xfrm>
          <a:prstGeom prst="ellipse">
            <a:avLst/>
          </a:prstGeom>
        </p:spPr>
      </p:pic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DE36B054-45DC-CBB6-EB59-24EE5102D449}"/>
              </a:ext>
            </a:extLst>
          </p:cNvPr>
          <p:cNvSpPr txBox="1">
            <a:spLocks/>
          </p:cNvSpPr>
          <p:nvPr/>
        </p:nvSpPr>
        <p:spPr>
          <a:xfrm>
            <a:off x="1069771" y="3500491"/>
            <a:ext cx="1539732" cy="46949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  <a:lumOff val="25000"/>
                </a:schemeClr>
              </a:buClr>
              <a:buSzPct val="120000"/>
              <a:buFont typeface="Systemschrift Normal"/>
              <a:buNone/>
              <a:defRPr sz="1200" b="0" i="0" u="none" strike="noStrike" cap="none">
                <a:noFill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600" dirty="0">
                <a:solidFill>
                  <a:schemeClr val="bg1"/>
                </a:solidFill>
              </a:rPr>
              <a:t>Michel Ebner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Data Engineer</a:t>
            </a:r>
          </a:p>
        </p:txBody>
      </p:sp>
      <p:pic>
        <p:nvPicPr>
          <p:cNvPr id="12" name="Picture 11" descr="Qr code&#10;&#10;Description automatically generated">
            <a:extLst>
              <a:ext uri="{FF2B5EF4-FFF2-40B4-BE49-F238E27FC236}">
                <a16:creationId xmlns:a16="http://schemas.microsoft.com/office/drawing/2014/main" id="{38F99FA5-0D14-B7D6-6D00-D33BBCF9DE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29" t="40171" r="23622" b="13333"/>
          <a:stretch/>
        </p:blipFill>
        <p:spPr>
          <a:xfrm>
            <a:off x="8210702" y="4226136"/>
            <a:ext cx="836583" cy="833518"/>
          </a:xfrm>
          <a:prstGeom prst="rect">
            <a:avLst/>
          </a:prstGeom>
        </p:spPr>
      </p:pic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3657565B-FB41-8932-0B7C-45B3B7194582}"/>
              </a:ext>
            </a:extLst>
          </p:cNvPr>
          <p:cNvSpPr txBox="1">
            <a:spLocks/>
          </p:cNvSpPr>
          <p:nvPr/>
        </p:nvSpPr>
        <p:spPr>
          <a:xfrm>
            <a:off x="238838" y="3991387"/>
            <a:ext cx="3201597" cy="23474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  <a:lumOff val="25000"/>
                </a:schemeClr>
              </a:buClr>
              <a:buSzPct val="120000"/>
              <a:buFont typeface="Systemschrift Normal"/>
              <a:buNone/>
              <a:defRPr sz="1200" b="0" i="0" u="none" strike="noStrike" cap="none">
                <a:noFill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1400" dirty="0">
                <a:solidFill>
                  <a:schemeClr val="bg1"/>
                </a:solidFill>
              </a:rPr>
              <a:t>michel.ebner@sevdesk.de </a:t>
            </a:r>
            <a:endParaRPr lang="de-DE" sz="1100" dirty="0">
              <a:solidFill>
                <a:schemeClr val="bg1"/>
              </a:solidFill>
            </a:endParaRPr>
          </a:p>
        </p:txBody>
      </p:sp>
      <p:pic>
        <p:nvPicPr>
          <p:cNvPr id="5122" name="Picture 2" descr="Update Slack logo · Issue #706 · snwh/paper-icon-theme · GitHub">
            <a:extLst>
              <a:ext uri="{FF2B5EF4-FFF2-40B4-BE49-F238E27FC236}">
                <a16:creationId xmlns:a16="http://schemas.microsoft.com/office/drawing/2014/main" id="{B7B3FBAF-894A-7D22-E8DF-D4DE4AB9F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824" y="4184212"/>
            <a:ext cx="917364" cy="91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33C0A138-DA46-55B6-0589-97D94C73D9C8}"/>
              </a:ext>
            </a:extLst>
          </p:cNvPr>
          <p:cNvSpPr txBox="1">
            <a:spLocks/>
          </p:cNvSpPr>
          <p:nvPr/>
        </p:nvSpPr>
        <p:spPr>
          <a:xfrm>
            <a:off x="4922276" y="4184212"/>
            <a:ext cx="3201597" cy="87544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  <a:lumOff val="25000"/>
                </a:schemeClr>
              </a:buClr>
              <a:buSzPct val="120000"/>
              <a:buFont typeface="Systemschrift Normal"/>
              <a:buNone/>
              <a:defRPr sz="1200" b="0" i="0" u="none" strike="noStrike" cap="none">
                <a:noFill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400" dirty="0" err="1">
                <a:solidFill>
                  <a:schemeClr val="bg1"/>
                </a:solidFill>
              </a:rPr>
              <a:t>Locally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Optimistic</a:t>
            </a:r>
            <a:endParaRPr lang="de-DE" sz="1400" dirty="0">
              <a:solidFill>
                <a:schemeClr val="bg1"/>
              </a:solidFill>
            </a:endParaRPr>
          </a:p>
          <a:p>
            <a:r>
              <a:rPr lang="de-DE" sz="1400" dirty="0">
                <a:solidFill>
                  <a:schemeClr val="bg1"/>
                </a:solidFill>
              </a:rPr>
              <a:t>Singer</a:t>
            </a:r>
          </a:p>
          <a:p>
            <a:r>
              <a:rPr lang="de-DE" sz="1400" dirty="0" err="1">
                <a:solidFill>
                  <a:schemeClr val="bg1"/>
                </a:solidFill>
              </a:rPr>
              <a:t>Meltaon</a:t>
            </a:r>
            <a:endParaRPr lang="de-DE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154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8D6456-68E3-4297-8622-5D5F6891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bg2"/>
                </a:solidFill>
              </a:rPr>
              <a:t>Topic of the workshop</a:t>
            </a:r>
            <a:endParaRPr lang="de-DE" dirty="0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B96A483-FB04-0FC4-421D-5EA14A722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4036" y="2704699"/>
            <a:ext cx="8226493" cy="435000"/>
          </a:xfrm>
        </p:spPr>
        <p:txBody>
          <a:bodyPr/>
          <a:lstStyle/>
          <a:p>
            <a:r>
              <a:rPr lang="en-GB" sz="1800" b="1" dirty="0">
                <a:solidFill>
                  <a:schemeClr val="bg2"/>
                </a:solidFill>
              </a:rPr>
              <a:t>Data Engineering 2.0 - Let's build a simple Data Pipeline using Singer.io</a:t>
            </a:r>
            <a:endParaRPr lang="en-US" sz="1800" b="1" dirty="0">
              <a:solidFill>
                <a:schemeClr val="bg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C7922A-3750-4FB6-97BD-AB8B9A05A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4" y="4907046"/>
            <a:ext cx="166651" cy="16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4A48200-25FD-4568-A859-923B85BEC511}"/>
              </a:ext>
            </a:extLst>
          </p:cNvPr>
          <p:cNvSpPr txBox="1"/>
          <p:nvPr/>
        </p:nvSpPr>
        <p:spPr>
          <a:xfrm>
            <a:off x="207899" y="4874955"/>
            <a:ext cx="4572000" cy="2308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900" dirty="0"/>
              <a:t>https://www.linkedin.com/in/michel-ebner/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682523F-7A3B-61F5-A0D0-734C83DEC714}"/>
              </a:ext>
            </a:extLst>
          </p:cNvPr>
          <p:cNvSpPr txBox="1"/>
          <p:nvPr/>
        </p:nvSpPr>
        <p:spPr>
          <a:xfrm>
            <a:off x="697464" y="1744531"/>
            <a:ext cx="1845812" cy="633046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What is Data Engineering? Why is it related to Software development?</a:t>
            </a:r>
            <a:endParaRPr lang="en-US" sz="1000" i="0" dirty="0">
              <a:solidFill>
                <a:schemeClr val="bg2">
                  <a:lumMod val="40000"/>
                  <a:lumOff val="6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CCA6C21-167D-89FD-CDB9-09287746DC33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620370" y="2377577"/>
            <a:ext cx="0" cy="327122"/>
          </a:xfrm>
          <a:prstGeom prst="line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E4D98541-C900-7729-51E4-66FFB39DE392}"/>
              </a:ext>
            </a:extLst>
          </p:cNvPr>
          <p:cNvSpPr txBox="1"/>
          <p:nvPr/>
        </p:nvSpPr>
        <p:spPr>
          <a:xfrm>
            <a:off x="1736129" y="3398027"/>
            <a:ext cx="1845812" cy="633046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Why 2.0? Did I miss 1.0? What was it before? What is the next version?</a:t>
            </a:r>
            <a:endParaRPr lang="en-US" sz="1000" i="0" dirty="0">
              <a:solidFill>
                <a:schemeClr val="bg2">
                  <a:lumMod val="40000"/>
                  <a:lumOff val="6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"/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82A33271-0998-C5CF-B271-08B7D8AA9434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659035" y="3045081"/>
            <a:ext cx="0" cy="352946"/>
          </a:xfrm>
          <a:prstGeom prst="line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B6008C3C-9484-05F5-953C-55F564704202}"/>
              </a:ext>
            </a:extLst>
          </p:cNvPr>
          <p:cNvSpPr txBox="1"/>
          <p:nvPr/>
        </p:nvSpPr>
        <p:spPr>
          <a:xfrm>
            <a:off x="5232056" y="1976648"/>
            <a:ext cx="1600258" cy="323422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What’s a data pipeline?</a:t>
            </a:r>
            <a:endParaRPr lang="en-US" sz="1000" i="0" dirty="0">
              <a:solidFill>
                <a:schemeClr val="bg2">
                  <a:lumMod val="40000"/>
                  <a:lumOff val="6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"/>
            </a:endParaRP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6F23BC31-EC4D-1A14-6AC5-D2737E7F500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6032185" y="2300070"/>
            <a:ext cx="0" cy="363819"/>
          </a:xfrm>
          <a:prstGeom prst="line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D9A7277B-0568-D82F-D4DE-3F28287D1CED}"/>
              </a:ext>
            </a:extLst>
          </p:cNvPr>
          <p:cNvSpPr txBox="1"/>
          <p:nvPr/>
        </p:nvSpPr>
        <p:spPr>
          <a:xfrm>
            <a:off x="7178086" y="3636153"/>
            <a:ext cx="1600258" cy="54898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What is Singer.io? Why use this? Are there other frameworks?</a:t>
            </a:r>
            <a:endParaRPr lang="en-US" sz="1000" i="0" dirty="0">
              <a:solidFill>
                <a:schemeClr val="bg2">
                  <a:lumMod val="40000"/>
                  <a:lumOff val="6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ontserrat"/>
            </a:endParaRP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685A97D-57DA-BA6E-26BD-623225DE8982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7978215" y="3045081"/>
            <a:ext cx="0" cy="591072"/>
          </a:xfrm>
          <a:prstGeom prst="line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3E96278B-B93D-0872-E0D2-5BBCCAEF39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3000" y="0"/>
            <a:ext cx="1308100" cy="486027"/>
          </a:xfrm>
        </p:spPr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</p:spTree>
    <p:extLst>
      <p:ext uri="{BB962C8B-B14F-4D97-AF65-F5344CB8AC3E}">
        <p14:creationId xmlns:p14="http://schemas.microsoft.com/office/powerpoint/2010/main" val="3385405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9B45D94-7127-815A-54C2-E338870C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43D620-757F-78BC-CA15-BB1FA80F4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Intro (5 min)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What is Data Engineering? (10 min)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What will we do? (50 min)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What would be next steps? (10 min)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Questions (15 min)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D075A2-24C8-6A84-59DE-8D3FB7A97A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</p:spTree>
    <p:extLst>
      <p:ext uri="{BB962C8B-B14F-4D97-AF65-F5344CB8AC3E}">
        <p14:creationId xmlns:p14="http://schemas.microsoft.com/office/powerpoint/2010/main" val="3092157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9B45D94-7127-815A-54C2-E338870C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43D620-757F-78BC-CA15-BB1FA80F4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Intro (5 min)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</a:rPr>
              <a:t>What is Data Engineering? (10 min)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Definition (2 min)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Where we came from (5 min)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sz="1600" b="1" dirty="0">
                <a:solidFill>
                  <a:schemeClr val="bg2"/>
                </a:solidFill>
              </a:rPr>
              <a:t>What will we do? (50 min)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sz="1600" b="1" dirty="0">
                <a:solidFill>
                  <a:schemeClr val="bg2"/>
                </a:solidFill>
              </a:rPr>
              <a:t>What would be next steps? (10 min)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sz="1600" b="1" dirty="0">
                <a:solidFill>
                  <a:schemeClr val="bg2"/>
                </a:solidFill>
              </a:rPr>
              <a:t>Questions (15 min)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D075A2-24C8-6A84-59DE-8D3FB7A97A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AreDevs</a:t>
            </a:r>
            <a:r>
              <a:rPr lang="de-DE" dirty="0"/>
              <a:t> |14.06.2022</a:t>
            </a:r>
          </a:p>
        </p:txBody>
      </p:sp>
    </p:spTree>
    <p:extLst>
      <p:ext uri="{BB962C8B-B14F-4D97-AF65-F5344CB8AC3E}">
        <p14:creationId xmlns:p14="http://schemas.microsoft.com/office/powerpoint/2010/main" val="3230030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09AE9-0D3C-3F44-8AB0-E5F649B69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1317996"/>
            <a:ext cx="7688400" cy="1051785"/>
          </a:xfrm>
        </p:spPr>
        <p:txBody>
          <a:bodyPr/>
          <a:lstStyle/>
          <a:p>
            <a:r>
              <a:rPr lang="en-GB" dirty="0"/>
              <a:t>Definition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093E02-E3AD-0A1D-3720-30988359A1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EF94E391-7AE0-5688-475F-D6668D94A014}"/>
              </a:ext>
            </a:extLst>
          </p:cNvPr>
          <p:cNvSpPr txBox="1">
            <a:spLocks/>
          </p:cNvSpPr>
          <p:nvPr/>
        </p:nvSpPr>
        <p:spPr>
          <a:xfrm>
            <a:off x="727800" y="2072428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2400" b="0" dirty="0"/>
              <a:t>Definition </a:t>
            </a:r>
            <a:r>
              <a:rPr lang="de-DE" sz="2400" b="0" dirty="0" err="1"/>
              <a:t>of</a:t>
            </a:r>
            <a:r>
              <a:rPr lang="de-DE" sz="2400" b="0" dirty="0"/>
              <a:t> different Data Engineering </a:t>
            </a:r>
            <a:r>
              <a:rPr lang="de-DE" sz="2400" b="0" dirty="0" err="1"/>
              <a:t>terms</a:t>
            </a:r>
            <a:endParaRPr lang="de-DE" sz="2400" b="0" dirty="0"/>
          </a:p>
        </p:txBody>
      </p:sp>
    </p:spTree>
    <p:extLst>
      <p:ext uri="{BB962C8B-B14F-4D97-AF65-F5344CB8AC3E}">
        <p14:creationId xmlns:p14="http://schemas.microsoft.com/office/powerpoint/2010/main" val="2226184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reamline">
  <a:themeElements>
    <a:clrScheme name="Benutzerdefiniert 2">
      <a:dk1>
        <a:srgbClr val="163E5E"/>
      </a:dk1>
      <a:lt1>
        <a:srgbClr val="FFFFFF"/>
      </a:lt1>
      <a:dk2>
        <a:srgbClr val="173F5F"/>
      </a:dk2>
      <a:lt2>
        <a:srgbClr val="FFFFFF"/>
      </a:lt2>
      <a:accent1>
        <a:srgbClr val="0D0D0D"/>
      </a:accent1>
      <a:accent2>
        <a:srgbClr val="4989DB"/>
      </a:accent2>
      <a:accent3>
        <a:srgbClr val="D70E15"/>
      </a:accent3>
      <a:accent4>
        <a:srgbClr val="14B10C"/>
      </a:accent4>
      <a:accent5>
        <a:srgbClr val="1C3678"/>
      </a:accent5>
      <a:accent6>
        <a:srgbClr val="FFBE00"/>
      </a:accent6>
      <a:hlink>
        <a:srgbClr val="4989DB"/>
      </a:hlink>
      <a:folHlink>
        <a:srgbClr val="D1E0EE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91425" rIns="91425" bIns="91425" anchor="ctr" anchorCtr="0">
        <a:noAutofit/>
      </a:bodyPr>
      <a:lstStyle>
        <a:defPPr marL="0" indent="0" algn="l" rtl="0">
          <a:spcBef>
            <a:spcPts val="0"/>
          </a:spcBef>
          <a:spcAft>
            <a:spcPts val="0"/>
          </a:spcAft>
          <a:buNone/>
          <a:defRPr sz="600" b="1" i="0" dirty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  <a:sym typeface="Montserra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Template_2020.pptx" id="{D5BBE5B9-4BD4-4E4F-874A-1C8022C9DD1D}" vid="{9AE71A03-04E0-4044-A10D-C34AF16A8FA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D6BCC8581778B4D9E3B564B12408E81" ma:contentTypeVersion="12" ma:contentTypeDescription="Ein neues Dokument erstellen." ma:contentTypeScope="" ma:versionID="6c0a0ea376f08ff33cd5ea89e5f384e2">
  <xsd:schema xmlns:xsd="http://www.w3.org/2001/XMLSchema" xmlns:xs="http://www.w3.org/2001/XMLSchema" xmlns:p="http://schemas.microsoft.com/office/2006/metadata/properties" xmlns:ns2="9c7a60a0-455f-45c2-adcd-2a254d0de479" xmlns:ns3="d172085b-4cf5-4e12-bcd3-bdd89a9420bd" targetNamespace="http://schemas.microsoft.com/office/2006/metadata/properties" ma:root="true" ma:fieldsID="e89ca87a5761ee4061211de7f76e44f9" ns2:_="" ns3:_="">
    <xsd:import namespace="9c7a60a0-455f-45c2-adcd-2a254d0de479"/>
    <xsd:import namespace="d172085b-4cf5-4e12-bcd3-bdd89a9420bd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2:SharedWithUsers" minOccurs="0"/>
                <xsd:element ref="ns2:SharedWithDetails" minOccurs="0"/>
                <xsd:element ref="ns3:MediaLengthInSeconds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7a60a0-455f-45c2-adcd-2a254d0de47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2085b-4cf5-4e12-bcd3-bdd89a9420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9c7a60a0-455f-45c2-adcd-2a254d0de479">R7UDHSXZCEAK-798885195-20870</_dlc_DocId>
    <_dlc_DocIdUrl xmlns="9c7a60a0-455f-45c2-adcd-2a254d0de479">
      <Url>https://sevenit.sharepoint.de/sites/MediaResources/_layouts/15/DocIdRedir.aspx?ID=R7UDHSXZCEAK-798885195-20870</Url>
      <Description>R7UDHSXZCEAK-798885195-20870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C3C09C59-EFAE-4873-A4CC-3A4D2867BD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7a60a0-455f-45c2-adcd-2a254d0de479"/>
    <ds:schemaRef ds:uri="d172085b-4cf5-4e12-bcd3-bdd89a9420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959F44-96CA-4DFF-B8A5-7EFCC6594E6A}">
  <ds:schemaRefs>
    <ds:schemaRef ds:uri="9c7a60a0-455f-45c2-adcd-2a254d0de479"/>
    <ds:schemaRef ds:uri="http://purl.org/dc/terms/"/>
    <ds:schemaRef ds:uri="d172085b-4cf5-4e12-bcd3-bdd89a9420bd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AECC3EE-7DCB-44BD-9D6E-858EF4CF18F8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0855C76-B57F-4293-B6F4-AE447D418023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SevDesk Powerpoint Template_2020</Template>
  <TotalTime>0</TotalTime>
  <Words>2394</Words>
  <Application>Microsoft Office PowerPoint</Application>
  <PresentationFormat>On-screen Show (16:9)</PresentationFormat>
  <Paragraphs>391</Paragraphs>
  <Slides>54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7" baseType="lpstr">
      <vt:lpstr>-apple-system</vt:lpstr>
      <vt:lpstr>Arial</vt:lpstr>
      <vt:lpstr>Lato</vt:lpstr>
      <vt:lpstr>Montserrat</vt:lpstr>
      <vt:lpstr>Noto Sans</vt:lpstr>
      <vt:lpstr>Open Sans</vt:lpstr>
      <vt:lpstr>Open Sans ExtraBold</vt:lpstr>
      <vt:lpstr>Open Sans Light</vt:lpstr>
      <vt:lpstr>Open Sans SemiBold</vt:lpstr>
      <vt:lpstr>Source Sans Pro</vt:lpstr>
      <vt:lpstr>Systemschrift Normal</vt:lpstr>
      <vt:lpstr>Trebuchet MS</vt:lpstr>
      <vt:lpstr>Streamline</vt:lpstr>
      <vt:lpstr>Data Engineering 2.0</vt:lpstr>
      <vt:lpstr>Agenda</vt:lpstr>
      <vt:lpstr>Agenda</vt:lpstr>
      <vt:lpstr>About me</vt:lpstr>
      <vt:lpstr>Accounting in the Cloud</vt:lpstr>
      <vt:lpstr>Topic of the workshop</vt:lpstr>
      <vt:lpstr>Agenda</vt:lpstr>
      <vt:lpstr>Agenda</vt:lpstr>
      <vt:lpstr>Definition</vt:lpstr>
      <vt:lpstr>What is Data Engineering</vt:lpstr>
      <vt:lpstr>What is Data Engineering</vt:lpstr>
      <vt:lpstr>Other definitions: ETL vs. EL(T)</vt:lpstr>
      <vt:lpstr>Where did we come from?</vt:lpstr>
      <vt:lpstr>Data Pipeline Timeline</vt:lpstr>
      <vt:lpstr>Agenda</vt:lpstr>
      <vt:lpstr>Goal</vt:lpstr>
      <vt:lpstr>Goal</vt:lpstr>
      <vt:lpstr>Hot to use Singer.io</vt:lpstr>
      <vt:lpstr>Agenda</vt:lpstr>
      <vt:lpstr>Singer Basics I</vt:lpstr>
      <vt:lpstr>Singer Basics</vt:lpstr>
      <vt:lpstr>Singer Basics II</vt:lpstr>
      <vt:lpstr>Less bullshit, more engineering!</vt:lpstr>
      <vt:lpstr>Tasks</vt:lpstr>
      <vt:lpstr>Tasks</vt:lpstr>
      <vt:lpstr>Setup virtual environment</vt:lpstr>
      <vt:lpstr>Singer Hello World</vt:lpstr>
      <vt:lpstr>Singer Hello World</vt:lpstr>
      <vt:lpstr>Tasks</vt:lpstr>
      <vt:lpstr>Tasks</vt:lpstr>
      <vt:lpstr>Explore the NASA API</vt:lpstr>
      <vt:lpstr>Tasks</vt:lpstr>
      <vt:lpstr>Tasks</vt:lpstr>
      <vt:lpstr>Tasks</vt:lpstr>
      <vt:lpstr>Tasks</vt:lpstr>
      <vt:lpstr>Tasks</vt:lpstr>
      <vt:lpstr>Tasks</vt:lpstr>
      <vt:lpstr>Tasks</vt:lpstr>
      <vt:lpstr>Tasks</vt:lpstr>
      <vt:lpstr>Tasks</vt:lpstr>
      <vt:lpstr>Tasks</vt:lpstr>
      <vt:lpstr>Agenda</vt:lpstr>
      <vt:lpstr>How does an entire modern Data Tech Stack look like? </vt:lpstr>
      <vt:lpstr>sevDesk Data Tech Stack 2021</vt:lpstr>
      <vt:lpstr>How does an entire modern Data Tech Stack look like? </vt:lpstr>
      <vt:lpstr>Data Tool-Landscape 2021</vt:lpstr>
      <vt:lpstr>Data Tool-Landscape 2021</vt:lpstr>
      <vt:lpstr>Modern Data Stack</vt:lpstr>
      <vt:lpstr>What will be the role of a Data Engineer in the future? </vt:lpstr>
      <vt:lpstr>What is a Data Engineer? </vt:lpstr>
      <vt:lpstr>What is a Data Engineer? </vt:lpstr>
      <vt:lpstr>Data EL DevOps Tech Stack</vt:lpstr>
      <vt:lpstr>Data EL DevOps Tech Stack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Engineering 2.0</dc:title>
  <dc:creator>Michel Ebner | sevDesk</dc:creator>
  <cp:lastModifiedBy>Michel Ebner | sevDesk</cp:lastModifiedBy>
  <cp:revision>1</cp:revision>
  <dcterms:created xsi:type="dcterms:W3CDTF">2022-05-08T15:01:11Z</dcterms:created>
  <dcterms:modified xsi:type="dcterms:W3CDTF">2022-06-03T13:02:54Z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0x010100AD6BCC8581778B4D9E3B564B12408E81</vt:lpwstr>
  </property>
  <property fmtid="{D5CDD505-2E9C-101B-9397-08002B2CF9AE}" pid="3" name="_dlc_DocIdItemGuid">
    <vt:lpwstr>96af6e7d-8285-484e-8273-a662eca2298a</vt:lpwstr>
  </property>
</Properties>
</file>